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7" r:id="rId3"/>
    <p:sldId id="378" r:id="rId4"/>
    <p:sldId id="258" r:id="rId5"/>
    <p:sldId id="259" r:id="rId6"/>
    <p:sldId id="268" r:id="rId7"/>
    <p:sldId id="260" r:id="rId8"/>
    <p:sldId id="422" r:id="rId9"/>
    <p:sldId id="313" r:id="rId10"/>
    <p:sldId id="314" r:id="rId11"/>
    <p:sldId id="315" r:id="rId12"/>
    <p:sldId id="316" r:id="rId13"/>
    <p:sldId id="317" r:id="rId15"/>
    <p:sldId id="318" r:id="rId16"/>
    <p:sldId id="319" r:id="rId17"/>
    <p:sldId id="261" r:id="rId18"/>
    <p:sldId id="269" r:id="rId19"/>
    <p:sldId id="278" r:id="rId20"/>
    <p:sldId id="279" r:id="rId21"/>
    <p:sldId id="280" r:id="rId22"/>
    <p:sldId id="281" r:id="rId23"/>
    <p:sldId id="351" r:id="rId24"/>
    <p:sldId id="270" r:id="rId25"/>
    <p:sldId id="282" r:id="rId26"/>
    <p:sldId id="283" r:id="rId27"/>
    <p:sldId id="284" r:id="rId28"/>
    <p:sldId id="290" r:id="rId29"/>
    <p:sldId id="291" r:id="rId30"/>
    <p:sldId id="285" r:id="rId31"/>
    <p:sldId id="287" r:id="rId32"/>
    <p:sldId id="288" r:id="rId33"/>
    <p:sldId id="289" r:id="rId34"/>
    <p:sldId id="271" r:id="rId35"/>
    <p:sldId id="272" r:id="rId36"/>
    <p:sldId id="273" r:id="rId37"/>
    <p:sldId id="274" r:id="rId38"/>
    <p:sldId id="275" r:id="rId39"/>
    <p:sldId id="303" r:id="rId40"/>
    <p:sldId id="304" r:id="rId41"/>
    <p:sldId id="305" r:id="rId42"/>
    <p:sldId id="306" r:id="rId43"/>
    <p:sldId id="307" r:id="rId44"/>
    <p:sldId id="308" r:id="rId45"/>
    <p:sldId id="309" r:id="rId46"/>
    <p:sldId id="310" r:id="rId47"/>
    <p:sldId id="376" r:id="rId48"/>
    <p:sldId id="293" r:id="rId4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1650" y="-84"/>
      </p:cViewPr>
      <p:guideLst>
        <p:guide orient="horz" pos="2148"/>
        <p:guide pos="285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31463AF-880E-418A-9B97-77EBA809683A}" type="doc">
      <dgm:prSet loTypeId="urn:microsoft.com/office/officeart/2005/8/layout/hierarchy3" loCatId="list" qsTypeId="urn:microsoft.com/office/officeart/2005/8/quickstyle/simple1#1" qsCatId="simple" csTypeId="urn:microsoft.com/office/officeart/2005/8/colors/accent1_3" csCatId="accent1" phldr="1"/>
      <dgm:spPr/>
      <dgm:t>
        <a:bodyPr/>
        <a:lstStyle/>
        <a:p>
          <a:endParaRPr lang="en-US"/>
        </a:p>
      </dgm:t>
    </dgm:pt>
    <dgm:pt modelId="{649A278B-2180-445B-9665-E33F52D5CB4B}">
      <dgm:prSet phldrT="[Text]" custT="1"/>
      <dgm:spPr/>
      <dgm:t>
        <a:bodyPr/>
        <a:lstStyle/>
        <a:p>
          <a:r>
            <a:rPr lang="en-US" sz="5000" dirty="0" smtClean="0">
              <a:latin typeface="Arial" panose="020B0604020202020204" pitchFamily="34" charset="0"/>
              <a:cs typeface="Arial" panose="020B0604020202020204" pitchFamily="34" charset="0"/>
            </a:rPr>
            <a:t>LUẬT DÂN SỰ</a:t>
          </a:r>
          <a:endParaRPr lang="en-US" sz="5000" dirty="0">
            <a:latin typeface="Arial" panose="020B0604020202020204" pitchFamily="34" charset="0"/>
            <a:cs typeface="Arial" panose="020B0604020202020204" pitchFamily="34" charset="0"/>
          </a:endParaRPr>
        </a:p>
      </dgm:t>
    </dgm:pt>
    <dgm:pt modelId="{0C0F8DEC-485A-4D2C-B7B4-2181763D84E8}" cxnId="{84E52894-AFE7-47B4-A613-E34E09955CDF}" type="parTrans">
      <dgm:prSet/>
      <dgm:spPr/>
      <dgm:t>
        <a:bodyPr/>
        <a:lstStyle/>
        <a:p>
          <a:endParaRPr lang="en-US"/>
        </a:p>
      </dgm:t>
    </dgm:pt>
    <dgm:pt modelId="{37401FD4-DF9D-4213-94FA-F071C62233B6}" cxnId="{84E52894-AFE7-47B4-A613-E34E09955CDF}" type="sibTrans">
      <dgm:prSet/>
      <dgm:spPr/>
      <dgm:t>
        <a:bodyPr/>
        <a:lstStyle/>
        <a:p>
          <a:endParaRPr lang="en-US"/>
        </a:p>
      </dgm:t>
    </dgm:pt>
    <dgm:pt modelId="{29539ACE-3E0A-416B-A355-45ABA0080EB9}">
      <dgm:prSet phldrT="[Text]"/>
      <dgm:spPr>
        <a:solidFill>
          <a:schemeClr val="accent3">
            <a:lumMod val="50000"/>
            <a:alpha val="90000"/>
          </a:schemeClr>
        </a:solidFill>
        <a:ln>
          <a:noFill/>
        </a:ln>
      </dgm:spPr>
      <dgm:t>
        <a:bodyPr/>
        <a:lstStyle/>
        <a:p>
          <a:r>
            <a:rPr lang="en-US" dirty="0" err="1" smtClean="0">
              <a:solidFill>
                <a:schemeClr val="bg1"/>
              </a:solidFill>
            </a:rPr>
            <a:t>Là</a:t>
          </a:r>
          <a:r>
            <a:rPr lang="en-US" dirty="0" smtClean="0">
              <a:solidFill>
                <a:schemeClr val="bg1"/>
              </a:solidFill>
            </a:rPr>
            <a:t> </a:t>
          </a:r>
          <a:r>
            <a:rPr lang="en-US" dirty="0" err="1" smtClean="0">
              <a:solidFill>
                <a:schemeClr val="bg1"/>
              </a:solidFill>
            </a:rPr>
            <a:t>một</a:t>
          </a:r>
          <a:r>
            <a:rPr lang="en-US" dirty="0" smtClean="0">
              <a:solidFill>
                <a:schemeClr val="bg1"/>
              </a:solidFill>
            </a:rPr>
            <a:t> </a:t>
          </a:r>
          <a:r>
            <a:rPr lang="en-US" dirty="0" err="1" smtClean="0">
              <a:solidFill>
                <a:schemeClr val="bg1"/>
              </a:solidFill>
            </a:rPr>
            <a:t>ngành</a:t>
          </a:r>
          <a:r>
            <a:rPr lang="en-US" dirty="0" smtClean="0">
              <a:solidFill>
                <a:schemeClr val="bg1"/>
              </a:solidFill>
            </a:rPr>
            <a:t> </a:t>
          </a:r>
          <a:r>
            <a:rPr lang="en-US" dirty="0" err="1" smtClean="0">
              <a:solidFill>
                <a:schemeClr val="bg1"/>
              </a:solidFill>
            </a:rPr>
            <a:t>luật</a:t>
          </a:r>
          <a:r>
            <a:rPr lang="en-US" dirty="0" smtClean="0">
              <a:solidFill>
                <a:schemeClr val="bg1"/>
              </a:solidFill>
            </a:rPr>
            <a:t> </a:t>
          </a:r>
          <a:r>
            <a:rPr lang="en-US" dirty="0" err="1" smtClean="0">
              <a:solidFill>
                <a:schemeClr val="bg1"/>
              </a:solidFill>
            </a:rPr>
            <a:t>độc</a:t>
          </a:r>
          <a:r>
            <a:rPr lang="en-US" dirty="0" smtClean="0">
              <a:solidFill>
                <a:schemeClr val="bg1"/>
              </a:solidFill>
            </a:rPr>
            <a:t> </a:t>
          </a:r>
          <a:r>
            <a:rPr lang="en-US" dirty="0" err="1" smtClean="0">
              <a:solidFill>
                <a:schemeClr val="bg1"/>
              </a:solidFill>
            </a:rPr>
            <a:t>lập</a:t>
          </a:r>
          <a:r>
            <a:rPr lang="en-US" dirty="0" smtClean="0">
              <a:solidFill>
                <a:schemeClr val="bg1"/>
              </a:solidFill>
            </a:rPr>
            <a:t> </a:t>
          </a:r>
          <a:endParaRPr lang="en-US" dirty="0">
            <a:solidFill>
              <a:schemeClr val="bg1"/>
            </a:solidFill>
          </a:endParaRPr>
        </a:p>
      </dgm:t>
    </dgm:pt>
    <dgm:pt modelId="{1ECA8D34-9551-4201-997A-2C8D0F7683EC}" cxnId="{4058D847-68A0-4186-B4F8-B03FCB55A8ED}" type="parTrans">
      <dgm:prSet/>
      <dgm:spPr/>
      <dgm:t>
        <a:bodyPr/>
        <a:lstStyle/>
        <a:p>
          <a:endParaRPr lang="en-US"/>
        </a:p>
      </dgm:t>
    </dgm:pt>
    <dgm:pt modelId="{F7ACF730-0C43-4483-9DF9-46DEC6D42E72}" cxnId="{4058D847-68A0-4186-B4F8-B03FCB55A8ED}" type="sibTrans">
      <dgm:prSet/>
      <dgm:spPr/>
      <dgm:t>
        <a:bodyPr/>
        <a:lstStyle/>
        <a:p>
          <a:endParaRPr lang="en-US"/>
        </a:p>
      </dgm:t>
    </dgm:pt>
    <dgm:pt modelId="{EC336FF2-E733-48AB-B3A9-8ABB9799842D}">
      <dgm:prSet phldrT="[Text]"/>
      <dgm:spPr>
        <a:solidFill>
          <a:schemeClr val="accent6">
            <a:lumMod val="75000"/>
            <a:alpha val="90000"/>
          </a:schemeClr>
        </a:solidFill>
        <a:ln>
          <a:noFill/>
        </a:ln>
      </dgm:spPr>
      <dgm:t>
        <a:bodyPr/>
        <a:lstStyle/>
        <a:p>
          <a:r>
            <a:rPr lang="en-US" dirty="0" err="1" smtClean="0">
              <a:solidFill>
                <a:schemeClr val="bg1"/>
              </a:solidFill>
            </a:rPr>
            <a:t>Tổng</a:t>
          </a:r>
          <a:r>
            <a:rPr lang="en-US" dirty="0" smtClean="0">
              <a:solidFill>
                <a:schemeClr val="bg1"/>
              </a:solidFill>
            </a:rPr>
            <a:t> </a:t>
          </a:r>
          <a:r>
            <a:rPr lang="en-US" dirty="0" err="1" smtClean="0">
              <a:solidFill>
                <a:schemeClr val="bg1"/>
              </a:solidFill>
            </a:rPr>
            <a:t>thể</a:t>
          </a:r>
          <a:r>
            <a:rPr lang="en-US" dirty="0" smtClean="0">
              <a:solidFill>
                <a:schemeClr val="bg1"/>
              </a:solidFill>
            </a:rPr>
            <a:t> </a:t>
          </a:r>
          <a:r>
            <a:rPr lang="en-US" dirty="0" err="1" smtClean="0">
              <a:solidFill>
                <a:schemeClr val="bg1"/>
              </a:solidFill>
            </a:rPr>
            <a:t>các</a:t>
          </a:r>
          <a:r>
            <a:rPr lang="en-US" dirty="0" smtClean="0">
              <a:solidFill>
                <a:schemeClr val="bg1"/>
              </a:solidFill>
            </a:rPr>
            <a:t> QPPL </a:t>
          </a:r>
          <a:r>
            <a:rPr lang="en-US" dirty="0" err="1" smtClean="0">
              <a:solidFill>
                <a:schemeClr val="bg1"/>
              </a:solidFill>
            </a:rPr>
            <a:t>nhằm</a:t>
          </a:r>
          <a:r>
            <a:rPr lang="en-US" dirty="0" smtClean="0">
              <a:solidFill>
                <a:schemeClr val="bg1"/>
              </a:solidFill>
            </a:rPr>
            <a:t> </a:t>
          </a:r>
          <a:r>
            <a:rPr lang="en-US" dirty="0" err="1" smtClean="0">
              <a:solidFill>
                <a:schemeClr val="bg1"/>
              </a:solidFill>
            </a:rPr>
            <a:t>điều</a:t>
          </a:r>
          <a:r>
            <a:rPr lang="en-US" dirty="0" smtClean="0">
              <a:solidFill>
                <a:schemeClr val="bg1"/>
              </a:solidFill>
            </a:rPr>
            <a:t> </a:t>
          </a:r>
          <a:r>
            <a:rPr lang="en-US" dirty="0" err="1" smtClean="0">
              <a:solidFill>
                <a:schemeClr val="bg1"/>
              </a:solidFill>
            </a:rPr>
            <a:t>chỉnh</a:t>
          </a:r>
          <a:r>
            <a:rPr lang="en-US" dirty="0" smtClean="0">
              <a:solidFill>
                <a:schemeClr val="bg1"/>
              </a:solidFill>
            </a:rPr>
            <a:t> </a:t>
          </a:r>
          <a:r>
            <a:rPr lang="en-US" b="1" dirty="0" err="1" smtClean="0">
              <a:solidFill>
                <a:srgbClr val="FFFF00"/>
              </a:solidFill>
            </a:rPr>
            <a:t>các</a:t>
          </a:r>
          <a:r>
            <a:rPr lang="en-US" b="1" dirty="0" smtClean="0">
              <a:solidFill>
                <a:srgbClr val="FFFF00"/>
              </a:solidFill>
            </a:rPr>
            <a:t> </a:t>
          </a:r>
          <a:r>
            <a:rPr lang="en-US" b="1" dirty="0" err="1" smtClean="0">
              <a:solidFill>
                <a:srgbClr val="FFFF00"/>
              </a:solidFill>
            </a:rPr>
            <a:t>quan</a:t>
          </a:r>
          <a:r>
            <a:rPr lang="en-US" b="1" dirty="0" smtClean="0">
              <a:solidFill>
                <a:srgbClr val="FFFF00"/>
              </a:solidFill>
            </a:rPr>
            <a:t> </a:t>
          </a:r>
          <a:r>
            <a:rPr lang="en-US" b="1" dirty="0" err="1" smtClean="0">
              <a:solidFill>
                <a:srgbClr val="FFFF00"/>
              </a:solidFill>
            </a:rPr>
            <a:t>hệ</a:t>
          </a:r>
          <a:r>
            <a:rPr lang="en-US" b="1" dirty="0" smtClean="0">
              <a:solidFill>
                <a:srgbClr val="FFFF00"/>
              </a:solidFill>
            </a:rPr>
            <a:t> </a:t>
          </a:r>
          <a:r>
            <a:rPr lang="en-US" b="1" dirty="0" err="1" smtClean="0">
              <a:solidFill>
                <a:srgbClr val="FFFF00"/>
              </a:solidFill>
            </a:rPr>
            <a:t>tài</a:t>
          </a:r>
          <a:r>
            <a:rPr lang="en-US" b="1" dirty="0" smtClean="0">
              <a:solidFill>
                <a:srgbClr val="FFFF00"/>
              </a:solidFill>
            </a:rPr>
            <a:t> </a:t>
          </a:r>
          <a:r>
            <a:rPr lang="en-US" b="1" dirty="0" err="1" smtClean="0">
              <a:solidFill>
                <a:srgbClr val="FFFF00"/>
              </a:solidFill>
            </a:rPr>
            <a:t>sản</a:t>
          </a:r>
          <a:r>
            <a:rPr lang="en-US" b="1" dirty="0" smtClean="0">
              <a:solidFill>
                <a:srgbClr val="FFFF00"/>
              </a:solidFill>
            </a:rPr>
            <a:t> &amp; </a:t>
          </a:r>
          <a:r>
            <a:rPr lang="en-US" b="1" dirty="0" err="1" smtClean="0">
              <a:solidFill>
                <a:srgbClr val="FFFF00"/>
              </a:solidFill>
            </a:rPr>
            <a:t>quan</a:t>
          </a:r>
          <a:r>
            <a:rPr lang="en-US" b="1" dirty="0" smtClean="0">
              <a:solidFill>
                <a:srgbClr val="FFFF00"/>
              </a:solidFill>
            </a:rPr>
            <a:t> </a:t>
          </a:r>
          <a:r>
            <a:rPr lang="en-US" b="1" dirty="0" err="1" smtClean="0">
              <a:solidFill>
                <a:srgbClr val="FFFF00"/>
              </a:solidFill>
            </a:rPr>
            <a:t>hệ</a:t>
          </a:r>
          <a:r>
            <a:rPr lang="en-US" b="1" dirty="0" smtClean="0">
              <a:solidFill>
                <a:srgbClr val="FFFF00"/>
              </a:solidFill>
            </a:rPr>
            <a:t> </a:t>
          </a:r>
          <a:r>
            <a:rPr lang="en-US" b="1" dirty="0" err="1" smtClean="0">
              <a:solidFill>
                <a:srgbClr val="FFFF00"/>
              </a:solidFill>
            </a:rPr>
            <a:t>nhân</a:t>
          </a:r>
          <a:r>
            <a:rPr lang="en-US" b="1" dirty="0" smtClean="0">
              <a:solidFill>
                <a:srgbClr val="FFFF00"/>
              </a:solidFill>
            </a:rPr>
            <a:t> </a:t>
          </a:r>
          <a:r>
            <a:rPr lang="en-US" b="1" dirty="0" err="1" smtClean="0">
              <a:solidFill>
                <a:srgbClr val="FFFF00"/>
              </a:solidFill>
            </a:rPr>
            <a:t>thân</a:t>
          </a:r>
          <a:r>
            <a:rPr lang="en-US" b="1" dirty="0" smtClean="0">
              <a:solidFill>
                <a:schemeClr val="bg1"/>
              </a:solidFill>
            </a:rPr>
            <a:t> </a:t>
          </a:r>
          <a:r>
            <a:rPr lang="en-US" dirty="0" err="1" smtClean="0">
              <a:solidFill>
                <a:schemeClr val="bg1"/>
              </a:solidFill>
            </a:rPr>
            <a:t>trên</a:t>
          </a:r>
          <a:r>
            <a:rPr lang="en-US" dirty="0" smtClean="0">
              <a:solidFill>
                <a:schemeClr val="bg1"/>
              </a:solidFill>
            </a:rPr>
            <a:t> </a:t>
          </a:r>
          <a:r>
            <a:rPr lang="en-US" b="1" dirty="0" err="1" smtClean="0">
              <a:solidFill>
                <a:srgbClr val="FFFF00"/>
              </a:solidFill>
            </a:rPr>
            <a:t>cơ</a:t>
          </a:r>
          <a:r>
            <a:rPr lang="en-US" b="1" dirty="0" smtClean="0">
              <a:solidFill>
                <a:srgbClr val="FFFF00"/>
              </a:solidFill>
            </a:rPr>
            <a:t> </a:t>
          </a:r>
          <a:r>
            <a:rPr lang="en-US" b="1" dirty="0" err="1" smtClean="0">
              <a:solidFill>
                <a:srgbClr val="FFFF00"/>
              </a:solidFill>
            </a:rPr>
            <a:t>sở</a:t>
          </a:r>
          <a:r>
            <a:rPr lang="en-US" b="1" dirty="0" smtClean="0">
              <a:solidFill>
                <a:srgbClr val="FFFF00"/>
              </a:solidFill>
            </a:rPr>
            <a:t> </a:t>
          </a:r>
          <a:r>
            <a:rPr lang="en-US" b="1" dirty="0" err="1" smtClean="0">
              <a:solidFill>
                <a:srgbClr val="FFFF00"/>
              </a:solidFill>
            </a:rPr>
            <a:t>bình</a:t>
          </a:r>
          <a:r>
            <a:rPr lang="en-US" b="1" dirty="0" smtClean="0">
              <a:solidFill>
                <a:srgbClr val="FFFF00"/>
              </a:solidFill>
            </a:rPr>
            <a:t> </a:t>
          </a:r>
          <a:r>
            <a:rPr lang="en-US" b="1" dirty="0" err="1" smtClean="0">
              <a:solidFill>
                <a:srgbClr val="FFFF00"/>
              </a:solidFill>
            </a:rPr>
            <a:t>đẳng</a:t>
          </a:r>
          <a:r>
            <a:rPr lang="en-US" b="1" dirty="0" smtClean="0">
              <a:solidFill>
                <a:srgbClr val="FFFF00"/>
              </a:solidFill>
            </a:rPr>
            <a:t>, </a:t>
          </a:r>
          <a:r>
            <a:rPr lang="en-US" b="1" dirty="0" err="1" smtClean="0">
              <a:solidFill>
                <a:srgbClr val="FFFF00"/>
              </a:solidFill>
            </a:rPr>
            <a:t>độc</a:t>
          </a:r>
          <a:r>
            <a:rPr lang="en-US" b="1" dirty="0" smtClean="0">
              <a:solidFill>
                <a:srgbClr val="FFFF00"/>
              </a:solidFill>
            </a:rPr>
            <a:t> </a:t>
          </a:r>
          <a:r>
            <a:rPr lang="en-US" b="1" dirty="0" err="1" smtClean="0">
              <a:solidFill>
                <a:srgbClr val="FFFF00"/>
              </a:solidFill>
            </a:rPr>
            <a:t>lập</a:t>
          </a:r>
          <a:r>
            <a:rPr lang="en-US" dirty="0" smtClean="0">
              <a:solidFill>
                <a:schemeClr val="bg1"/>
              </a:solidFill>
            </a:rPr>
            <a:t> </a:t>
          </a:r>
          <a:r>
            <a:rPr lang="en-US" dirty="0" err="1" smtClean="0">
              <a:solidFill>
                <a:schemeClr val="bg1"/>
              </a:solidFill>
            </a:rPr>
            <a:t>của</a:t>
          </a:r>
          <a:r>
            <a:rPr lang="en-US" dirty="0" smtClean="0">
              <a:solidFill>
                <a:schemeClr val="bg1"/>
              </a:solidFill>
            </a:rPr>
            <a:t> </a:t>
          </a:r>
          <a:r>
            <a:rPr lang="en-US" dirty="0" err="1" smtClean="0">
              <a:solidFill>
                <a:schemeClr val="bg1"/>
              </a:solidFill>
            </a:rPr>
            <a:t>các</a:t>
          </a:r>
          <a:r>
            <a:rPr lang="en-US" dirty="0" smtClean="0">
              <a:solidFill>
                <a:schemeClr val="bg1"/>
              </a:solidFill>
            </a:rPr>
            <a:t> </a:t>
          </a:r>
          <a:r>
            <a:rPr lang="en-US" dirty="0" err="1" smtClean="0">
              <a:solidFill>
                <a:schemeClr val="bg1"/>
              </a:solidFill>
            </a:rPr>
            <a:t>chủ</a:t>
          </a:r>
          <a:r>
            <a:rPr lang="en-US" dirty="0" smtClean="0">
              <a:solidFill>
                <a:schemeClr val="bg1"/>
              </a:solidFill>
            </a:rPr>
            <a:t> </a:t>
          </a:r>
          <a:r>
            <a:rPr lang="en-US" dirty="0" err="1" smtClean="0">
              <a:solidFill>
                <a:schemeClr val="bg1"/>
              </a:solidFill>
            </a:rPr>
            <a:t>thể</a:t>
          </a:r>
          <a:r>
            <a:rPr lang="en-US" dirty="0" smtClean="0">
              <a:solidFill>
                <a:schemeClr val="bg1"/>
              </a:solidFill>
            </a:rPr>
            <a:t> </a:t>
          </a:r>
          <a:r>
            <a:rPr lang="en-US" dirty="0" err="1" smtClean="0">
              <a:solidFill>
                <a:schemeClr val="bg1"/>
              </a:solidFill>
            </a:rPr>
            <a:t>tham</a:t>
          </a:r>
          <a:r>
            <a:rPr lang="en-US" dirty="0" smtClean="0">
              <a:solidFill>
                <a:schemeClr val="bg1"/>
              </a:solidFill>
            </a:rPr>
            <a:t> </a:t>
          </a:r>
          <a:r>
            <a:rPr lang="en-US" dirty="0" err="1" smtClean="0">
              <a:solidFill>
                <a:schemeClr val="bg1"/>
              </a:solidFill>
            </a:rPr>
            <a:t>gia</a:t>
          </a:r>
          <a:endParaRPr lang="en-US" b="1" dirty="0">
            <a:solidFill>
              <a:srgbClr val="FFFF00"/>
            </a:solidFill>
          </a:endParaRPr>
        </a:p>
      </dgm:t>
    </dgm:pt>
    <dgm:pt modelId="{43168786-B1E9-4C41-BC23-2D133C4B43A6}" cxnId="{F2244E7E-9B67-4D40-91D6-810FF669F5A4}" type="parTrans">
      <dgm:prSet/>
      <dgm:spPr/>
      <dgm:t>
        <a:bodyPr/>
        <a:lstStyle/>
        <a:p>
          <a:endParaRPr lang="en-US"/>
        </a:p>
      </dgm:t>
    </dgm:pt>
    <dgm:pt modelId="{2805C426-69B1-401D-9D71-F7AF91F440CE}" cxnId="{F2244E7E-9B67-4D40-91D6-810FF669F5A4}" type="sibTrans">
      <dgm:prSet/>
      <dgm:spPr/>
      <dgm:t>
        <a:bodyPr/>
        <a:lstStyle/>
        <a:p>
          <a:endParaRPr lang="en-US"/>
        </a:p>
      </dgm:t>
    </dgm:pt>
    <dgm:pt modelId="{457AA677-B1E4-4CDB-A62F-264268F6803F}" type="pres">
      <dgm:prSet presAssocID="{931463AF-880E-418A-9B97-77EBA809683A}" presName="diagram" presStyleCnt="0">
        <dgm:presLayoutVars>
          <dgm:chPref val="1"/>
          <dgm:dir/>
          <dgm:animOne val="branch"/>
          <dgm:animLvl val="lvl"/>
          <dgm:resizeHandles/>
        </dgm:presLayoutVars>
      </dgm:prSet>
      <dgm:spPr/>
      <dgm:t>
        <a:bodyPr/>
        <a:lstStyle/>
        <a:p>
          <a:endParaRPr lang="en-US"/>
        </a:p>
      </dgm:t>
    </dgm:pt>
    <dgm:pt modelId="{40BDEBF8-4679-4760-BF00-4DC6385412DB}" type="pres">
      <dgm:prSet presAssocID="{649A278B-2180-445B-9665-E33F52D5CB4B}" presName="root" presStyleCnt="0"/>
      <dgm:spPr/>
    </dgm:pt>
    <dgm:pt modelId="{32002CDB-1238-4316-BB51-E1123537C519}" type="pres">
      <dgm:prSet presAssocID="{649A278B-2180-445B-9665-E33F52D5CB4B}" presName="rootComposite" presStyleCnt="0"/>
      <dgm:spPr/>
    </dgm:pt>
    <dgm:pt modelId="{EEE6F197-1BC8-4D27-BA80-F09A5EC12036}" type="pres">
      <dgm:prSet presAssocID="{649A278B-2180-445B-9665-E33F52D5CB4B}" presName="rootText" presStyleLbl="node1" presStyleIdx="0" presStyleCnt="1" custScaleX="183151" custScaleY="71334" custLinFactNeighborX="-65" custLinFactNeighborY="-55615"/>
      <dgm:spPr/>
      <dgm:t>
        <a:bodyPr/>
        <a:lstStyle/>
        <a:p>
          <a:endParaRPr lang="en-US"/>
        </a:p>
      </dgm:t>
    </dgm:pt>
    <dgm:pt modelId="{4685D2F0-4D60-4E82-824C-2268C7C6C0FB}" type="pres">
      <dgm:prSet presAssocID="{649A278B-2180-445B-9665-E33F52D5CB4B}" presName="rootConnector" presStyleLbl="node1" presStyleIdx="0" presStyleCnt="1"/>
      <dgm:spPr/>
      <dgm:t>
        <a:bodyPr/>
        <a:lstStyle/>
        <a:p>
          <a:endParaRPr lang="en-US"/>
        </a:p>
      </dgm:t>
    </dgm:pt>
    <dgm:pt modelId="{CFC5AA7C-3C8B-407B-9996-707C4BDCF4A6}" type="pres">
      <dgm:prSet presAssocID="{649A278B-2180-445B-9665-E33F52D5CB4B}" presName="childShape" presStyleCnt="0"/>
      <dgm:spPr/>
    </dgm:pt>
    <dgm:pt modelId="{3ECB8629-9E5E-49B8-8375-4CD45C029B28}" type="pres">
      <dgm:prSet presAssocID="{1ECA8D34-9551-4201-997A-2C8D0F7683EC}" presName="Name13" presStyleLbl="parChTrans1D2" presStyleIdx="0" presStyleCnt="2"/>
      <dgm:spPr/>
      <dgm:t>
        <a:bodyPr/>
        <a:lstStyle/>
        <a:p>
          <a:endParaRPr lang="en-US"/>
        </a:p>
      </dgm:t>
    </dgm:pt>
    <dgm:pt modelId="{6E0987A7-25B3-44E6-8E2B-8CED50E3335B}" type="pres">
      <dgm:prSet presAssocID="{29539ACE-3E0A-416B-A355-45ABA0080EB9}" presName="childText" presStyleLbl="bgAcc1" presStyleIdx="0" presStyleCnt="2" custScaleX="277419" custScaleY="59695" custLinFactNeighborX="-8274" custLinFactNeighborY="-10776">
        <dgm:presLayoutVars>
          <dgm:bulletEnabled val="1"/>
        </dgm:presLayoutVars>
      </dgm:prSet>
      <dgm:spPr/>
      <dgm:t>
        <a:bodyPr/>
        <a:lstStyle/>
        <a:p>
          <a:endParaRPr lang="en-US"/>
        </a:p>
      </dgm:t>
    </dgm:pt>
    <dgm:pt modelId="{6DC3D6D7-840F-4967-B281-B156CDEC350D}" type="pres">
      <dgm:prSet presAssocID="{43168786-B1E9-4C41-BC23-2D133C4B43A6}" presName="Name13" presStyleLbl="parChTrans1D2" presStyleIdx="1" presStyleCnt="2"/>
      <dgm:spPr/>
      <dgm:t>
        <a:bodyPr/>
        <a:lstStyle/>
        <a:p>
          <a:endParaRPr lang="en-US"/>
        </a:p>
      </dgm:t>
    </dgm:pt>
    <dgm:pt modelId="{AB9C0E8A-3108-4774-A848-6E8ED6754EF7}" type="pres">
      <dgm:prSet presAssocID="{EC336FF2-E733-48AB-B3A9-8ABB9799842D}" presName="childText" presStyleLbl="bgAcc1" presStyleIdx="1" presStyleCnt="2" custScaleX="313095" custScaleY="169948" custLinFactNeighborX="-11225" custLinFactNeighborY="1133">
        <dgm:presLayoutVars>
          <dgm:bulletEnabled val="1"/>
        </dgm:presLayoutVars>
      </dgm:prSet>
      <dgm:spPr/>
      <dgm:t>
        <a:bodyPr/>
        <a:lstStyle/>
        <a:p>
          <a:endParaRPr lang="en-US"/>
        </a:p>
      </dgm:t>
    </dgm:pt>
  </dgm:ptLst>
  <dgm:cxnLst>
    <dgm:cxn modelId="{FB3C6077-9877-443B-8E81-1DDE14773CD8}" type="presOf" srcId="{931463AF-880E-418A-9B97-77EBA809683A}" destId="{457AA677-B1E4-4CDB-A62F-264268F6803F}" srcOrd="0" destOrd="0" presId="urn:microsoft.com/office/officeart/2005/8/layout/hierarchy3"/>
    <dgm:cxn modelId="{578D6353-2F77-4C38-B373-82DB65396104}" type="presOf" srcId="{EC336FF2-E733-48AB-B3A9-8ABB9799842D}" destId="{AB9C0E8A-3108-4774-A848-6E8ED6754EF7}" srcOrd="0" destOrd="0" presId="urn:microsoft.com/office/officeart/2005/8/layout/hierarchy3"/>
    <dgm:cxn modelId="{4199B8F4-AAAF-4CD3-86BF-2A38038A3268}" type="presOf" srcId="{29539ACE-3E0A-416B-A355-45ABA0080EB9}" destId="{6E0987A7-25B3-44E6-8E2B-8CED50E3335B}" srcOrd="0" destOrd="0" presId="urn:microsoft.com/office/officeart/2005/8/layout/hierarchy3"/>
    <dgm:cxn modelId="{84E52894-AFE7-47B4-A613-E34E09955CDF}" srcId="{931463AF-880E-418A-9B97-77EBA809683A}" destId="{649A278B-2180-445B-9665-E33F52D5CB4B}" srcOrd="0" destOrd="0" parTransId="{0C0F8DEC-485A-4D2C-B7B4-2181763D84E8}" sibTransId="{37401FD4-DF9D-4213-94FA-F071C62233B6}"/>
    <dgm:cxn modelId="{20CAFD37-8A9D-462A-8654-3E208BE53315}" type="presOf" srcId="{43168786-B1E9-4C41-BC23-2D133C4B43A6}" destId="{6DC3D6D7-840F-4967-B281-B156CDEC350D}" srcOrd="0" destOrd="0" presId="urn:microsoft.com/office/officeart/2005/8/layout/hierarchy3"/>
    <dgm:cxn modelId="{D874350B-BD8C-4680-B552-9FADFC05EA0E}" type="presOf" srcId="{649A278B-2180-445B-9665-E33F52D5CB4B}" destId="{EEE6F197-1BC8-4D27-BA80-F09A5EC12036}" srcOrd="0" destOrd="0" presId="urn:microsoft.com/office/officeart/2005/8/layout/hierarchy3"/>
    <dgm:cxn modelId="{F2244E7E-9B67-4D40-91D6-810FF669F5A4}" srcId="{649A278B-2180-445B-9665-E33F52D5CB4B}" destId="{EC336FF2-E733-48AB-B3A9-8ABB9799842D}" srcOrd="1" destOrd="0" parTransId="{43168786-B1E9-4C41-BC23-2D133C4B43A6}" sibTransId="{2805C426-69B1-401D-9D71-F7AF91F440CE}"/>
    <dgm:cxn modelId="{E5EB115F-8EC0-41BA-9CC3-9CA14276786C}" type="presOf" srcId="{1ECA8D34-9551-4201-997A-2C8D0F7683EC}" destId="{3ECB8629-9E5E-49B8-8375-4CD45C029B28}" srcOrd="0" destOrd="0" presId="urn:microsoft.com/office/officeart/2005/8/layout/hierarchy3"/>
    <dgm:cxn modelId="{0E163C5D-A226-4240-AD6D-D6810E53FA0F}" type="presOf" srcId="{649A278B-2180-445B-9665-E33F52D5CB4B}" destId="{4685D2F0-4D60-4E82-824C-2268C7C6C0FB}" srcOrd="1" destOrd="0" presId="urn:microsoft.com/office/officeart/2005/8/layout/hierarchy3"/>
    <dgm:cxn modelId="{4058D847-68A0-4186-B4F8-B03FCB55A8ED}" srcId="{649A278B-2180-445B-9665-E33F52D5CB4B}" destId="{29539ACE-3E0A-416B-A355-45ABA0080EB9}" srcOrd="0" destOrd="0" parTransId="{1ECA8D34-9551-4201-997A-2C8D0F7683EC}" sibTransId="{F7ACF730-0C43-4483-9DF9-46DEC6D42E72}"/>
    <dgm:cxn modelId="{4FA0AF60-00C4-40EC-8A9E-3A43F05B4BE7}" type="presParOf" srcId="{457AA677-B1E4-4CDB-A62F-264268F6803F}" destId="{40BDEBF8-4679-4760-BF00-4DC6385412DB}" srcOrd="0" destOrd="0" presId="urn:microsoft.com/office/officeart/2005/8/layout/hierarchy3"/>
    <dgm:cxn modelId="{0E0B2A8E-1947-4C27-A577-6B60EBAD25C0}" type="presParOf" srcId="{40BDEBF8-4679-4760-BF00-4DC6385412DB}" destId="{32002CDB-1238-4316-BB51-E1123537C519}" srcOrd="0" destOrd="0" presId="urn:microsoft.com/office/officeart/2005/8/layout/hierarchy3"/>
    <dgm:cxn modelId="{E6B57C42-D00E-4F30-8122-6F5E2AF49995}" type="presParOf" srcId="{32002CDB-1238-4316-BB51-E1123537C519}" destId="{EEE6F197-1BC8-4D27-BA80-F09A5EC12036}" srcOrd="0" destOrd="0" presId="urn:microsoft.com/office/officeart/2005/8/layout/hierarchy3"/>
    <dgm:cxn modelId="{D182421C-ACA0-4774-8760-96ECB9F495BE}" type="presParOf" srcId="{32002CDB-1238-4316-BB51-E1123537C519}" destId="{4685D2F0-4D60-4E82-824C-2268C7C6C0FB}" srcOrd="1" destOrd="0" presId="urn:microsoft.com/office/officeart/2005/8/layout/hierarchy3"/>
    <dgm:cxn modelId="{0D503855-58FD-4CA9-9EFF-7AAC62413B71}" type="presParOf" srcId="{40BDEBF8-4679-4760-BF00-4DC6385412DB}" destId="{CFC5AA7C-3C8B-407B-9996-707C4BDCF4A6}" srcOrd="1" destOrd="0" presId="urn:microsoft.com/office/officeart/2005/8/layout/hierarchy3"/>
    <dgm:cxn modelId="{66116EFC-E8D3-4359-89B8-4E23D3F734CF}" type="presParOf" srcId="{CFC5AA7C-3C8B-407B-9996-707C4BDCF4A6}" destId="{3ECB8629-9E5E-49B8-8375-4CD45C029B28}" srcOrd="0" destOrd="0" presId="urn:microsoft.com/office/officeart/2005/8/layout/hierarchy3"/>
    <dgm:cxn modelId="{38BBE39D-4626-4ECB-8F22-DB704B755E16}" type="presParOf" srcId="{CFC5AA7C-3C8B-407B-9996-707C4BDCF4A6}" destId="{6E0987A7-25B3-44E6-8E2B-8CED50E3335B}" srcOrd="1" destOrd="0" presId="urn:microsoft.com/office/officeart/2005/8/layout/hierarchy3"/>
    <dgm:cxn modelId="{B3CF947B-DF3F-4848-AE64-3E2A59A2692E}" type="presParOf" srcId="{CFC5AA7C-3C8B-407B-9996-707C4BDCF4A6}" destId="{6DC3D6D7-840F-4967-B281-B156CDEC350D}" srcOrd="2" destOrd="0" presId="urn:microsoft.com/office/officeart/2005/8/layout/hierarchy3"/>
    <dgm:cxn modelId="{D2DCCB4B-6F85-4EC4-83CB-E5A40DFBF632}" type="presParOf" srcId="{CFC5AA7C-3C8B-407B-9996-707C4BDCF4A6}" destId="{AB9C0E8A-3108-4774-A848-6E8ED6754EF7}" srcOrd="3"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28C9201-4CB5-4D15-A74A-CB7236AEE28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DC2AE47-D987-40EF-B01D-8540044F37FA}">
      <dgm:prSet phldrT="[Text]" custT="1"/>
      <dgm:spPr>
        <a:solidFill>
          <a:srgbClr val="00589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2400" b="1" dirty="0" err="1">
              <a:latin typeface="Arial" panose="020B0604020202020204" pitchFamily="34" charset="0"/>
              <a:cs typeface="Arial" panose="020B0604020202020204" pitchFamily="34" charset="0"/>
            </a:rPr>
            <a:t>Hàng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thừa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thứ</a:t>
          </a:r>
          <a:r>
            <a:rPr lang="en-US" sz="2400" b="1" dirty="0">
              <a:latin typeface="Arial" panose="020B0604020202020204" pitchFamily="34" charset="0"/>
              <a:cs typeface="Arial" panose="020B0604020202020204" pitchFamily="34" charset="0"/>
            </a:rPr>
            <a:t> 1</a:t>
          </a:r>
          <a:r>
            <a:rPr lang="en-US" sz="2400" dirty="0">
              <a:latin typeface="Arial" panose="020B0604020202020204" pitchFamily="34" charset="0"/>
              <a:cs typeface="Arial" panose="020B0604020202020204" pitchFamily="34" charset="0"/>
            </a:rPr>
            <a:t>:</a:t>
          </a:r>
        </a:p>
      </dgm:t>
    </dgm:pt>
    <dgm:pt modelId="{C6649393-B0F3-40FF-917E-9FDABC4639D5}" cxnId="{88DCBB72-0738-4C55-BA3C-6E4CEAA9898A}" type="parTrans">
      <dgm:prSet/>
      <dgm:spPr/>
      <dgm:t>
        <a:bodyPr/>
        <a:lstStyle/>
        <a:p>
          <a:endParaRPr lang="en-US"/>
        </a:p>
      </dgm:t>
    </dgm:pt>
    <dgm:pt modelId="{5F265C89-BE10-4270-B902-80063D6F2057}" cxnId="{88DCBB72-0738-4C55-BA3C-6E4CEAA9898A}" type="sibTrans">
      <dgm:prSet/>
      <dgm:spPr/>
      <dgm:t>
        <a:bodyPr/>
        <a:lstStyle/>
        <a:p>
          <a:endParaRPr lang="en-US"/>
        </a:p>
      </dgm:t>
    </dgm:pt>
    <dgm:pt modelId="{DA97ECB2-905E-445B-A8BF-8D8B72686330}">
      <dgm:prSet custT="1"/>
      <dgm:spPr>
        <a:solidFill>
          <a:srgbClr val="00589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2400" b="1" dirty="0" err="1">
              <a:latin typeface="Arial" panose="020B0604020202020204" pitchFamily="34" charset="0"/>
              <a:cs typeface="Arial" panose="020B0604020202020204" pitchFamily="34" charset="0"/>
            </a:rPr>
            <a:t>Hàng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thừa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thứ</a:t>
          </a:r>
          <a:r>
            <a:rPr lang="en-US" sz="2400" b="1" dirty="0">
              <a:latin typeface="Arial" panose="020B0604020202020204" pitchFamily="34" charset="0"/>
              <a:cs typeface="Arial" panose="020B0604020202020204" pitchFamily="34" charset="0"/>
            </a:rPr>
            <a:t> 2:</a:t>
          </a:r>
          <a:endParaRPr lang="en-US" sz="2400" dirty="0">
            <a:latin typeface="Arial" panose="020B0604020202020204" pitchFamily="34" charset="0"/>
            <a:cs typeface="Arial" panose="020B0604020202020204" pitchFamily="34" charset="0"/>
          </a:endParaRPr>
        </a:p>
      </dgm:t>
    </dgm:pt>
    <dgm:pt modelId="{6BF572C8-893E-477A-BC1D-F92F3C133084}" cxnId="{3490D78F-E0A7-412A-9ABB-CCB6EBEDDFE6}" type="parTrans">
      <dgm:prSet/>
      <dgm:spPr/>
      <dgm:t>
        <a:bodyPr/>
        <a:lstStyle/>
        <a:p>
          <a:endParaRPr lang="en-US"/>
        </a:p>
      </dgm:t>
    </dgm:pt>
    <dgm:pt modelId="{00DE3847-3844-44B8-ABCD-F25EFBD9FCE0}" cxnId="{3490D78F-E0A7-412A-9ABB-CCB6EBEDDFE6}" type="sibTrans">
      <dgm:prSet/>
      <dgm:spPr/>
      <dgm:t>
        <a:bodyPr/>
        <a:lstStyle/>
        <a:p>
          <a:endParaRPr lang="en-US"/>
        </a:p>
      </dgm:t>
    </dgm:pt>
    <dgm:pt modelId="{67366697-F3B9-48F0-855F-7AB6C444A5B0}">
      <dgm:prSet custT="1"/>
      <dgm:spPr>
        <a:solidFill>
          <a:srgbClr val="00589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2400" b="1" dirty="0" err="1">
              <a:latin typeface="Arial" panose="020B0604020202020204" pitchFamily="34" charset="0"/>
              <a:cs typeface="Arial" panose="020B0604020202020204" pitchFamily="34" charset="0"/>
            </a:rPr>
            <a:t>Hàng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thừa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thứ</a:t>
          </a:r>
          <a:r>
            <a:rPr lang="en-US" sz="2400" b="1" dirty="0">
              <a:latin typeface="Arial" panose="020B0604020202020204" pitchFamily="34" charset="0"/>
              <a:cs typeface="Arial" panose="020B0604020202020204" pitchFamily="34" charset="0"/>
            </a:rPr>
            <a:t> 3:</a:t>
          </a:r>
          <a:endParaRPr lang="en-US" sz="2400" dirty="0">
            <a:latin typeface="Arial" panose="020B0604020202020204" pitchFamily="34" charset="0"/>
            <a:cs typeface="Arial" panose="020B0604020202020204" pitchFamily="34" charset="0"/>
          </a:endParaRPr>
        </a:p>
      </dgm:t>
    </dgm:pt>
    <dgm:pt modelId="{C19B9E7D-58BD-4F11-B5EA-BB6F0537C30B}" cxnId="{5F6B3595-E8B0-4692-B8B8-BE846AE3B473}" type="parTrans">
      <dgm:prSet/>
      <dgm:spPr/>
      <dgm:t>
        <a:bodyPr/>
        <a:lstStyle/>
        <a:p>
          <a:endParaRPr lang="en-US"/>
        </a:p>
      </dgm:t>
    </dgm:pt>
    <dgm:pt modelId="{14B78FC3-D3E2-48D6-BE6C-49713E0AC0AE}" cxnId="{5F6B3595-E8B0-4692-B8B8-BE846AE3B473}" type="sibTrans">
      <dgm:prSet/>
      <dgm:spPr/>
      <dgm:t>
        <a:bodyPr/>
        <a:lstStyle/>
        <a:p>
          <a:endParaRPr lang="en-US"/>
        </a:p>
      </dgm:t>
    </dgm:pt>
    <dgm:pt modelId="{AA2E6415-01AB-4E55-A033-480645997972}">
      <dgm:prSet phldrT="[Text]" custT="1"/>
      <dgm:spPr/>
      <dgm:t>
        <a:bodyPr/>
        <a:lstStyle/>
        <a:p>
          <a:r>
            <a:rPr lang="en-US" sz="1800" dirty="0" err="1">
              <a:latin typeface="Arial" panose="020B0604020202020204" pitchFamily="34" charset="0"/>
              <a:cs typeface="Arial" panose="020B0604020202020204" pitchFamily="34" charset="0"/>
            </a:rPr>
            <a:t>Vợ</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chồng</a:t>
          </a:r>
          <a:r>
            <a:rPr lang="en-US" sz="1800" dirty="0">
              <a:latin typeface="Arial" panose="020B0604020202020204" pitchFamily="34" charset="0"/>
              <a:cs typeface="Arial" panose="020B0604020202020204" pitchFamily="34" charset="0"/>
            </a:rPr>
            <a:t>, cha </a:t>
          </a:r>
          <a:r>
            <a:rPr lang="en-US" sz="1800" dirty="0" err="1">
              <a:latin typeface="Arial" panose="020B0604020202020204" pitchFamily="34" charset="0"/>
              <a:cs typeface="Arial" panose="020B0604020202020204" pitchFamily="34" charset="0"/>
            </a:rPr>
            <a:t>đẻ</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mẹ</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đẻ</a:t>
          </a:r>
          <a:r>
            <a:rPr lang="en-US" sz="1800" dirty="0">
              <a:latin typeface="Arial" panose="020B0604020202020204" pitchFamily="34" charset="0"/>
              <a:cs typeface="Arial" panose="020B0604020202020204" pitchFamily="34" charset="0"/>
            </a:rPr>
            <a:t>, cha </a:t>
          </a:r>
          <a:r>
            <a:rPr lang="en-US" sz="1800" dirty="0" err="1">
              <a:latin typeface="Arial" panose="020B0604020202020204" pitchFamily="34" charset="0"/>
              <a:cs typeface="Arial" panose="020B0604020202020204" pitchFamily="34" charset="0"/>
            </a:rPr>
            <a:t>nuôi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mẹ</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nuôi</a:t>
          </a:r>
          <a:r>
            <a:rPr lang="en-US" sz="1800" dirty="0">
              <a:latin typeface="Arial" panose="020B0604020202020204" pitchFamily="34" charset="0"/>
              <a:cs typeface="Arial" panose="020B0604020202020204" pitchFamily="34" charset="0"/>
            </a:rPr>
            <a:t>, con </a:t>
          </a:r>
          <a:r>
            <a:rPr lang="en-US" sz="1800" dirty="0" err="1">
              <a:latin typeface="Arial" panose="020B0604020202020204" pitchFamily="34" charset="0"/>
              <a:cs typeface="Arial" panose="020B0604020202020204" pitchFamily="34" charset="0"/>
            </a:rPr>
            <a:t>đẻ</a:t>
          </a:r>
          <a:r>
            <a:rPr lang="en-US" sz="1800" dirty="0">
              <a:latin typeface="Arial" panose="020B0604020202020204" pitchFamily="34" charset="0"/>
              <a:cs typeface="Arial" panose="020B0604020202020204" pitchFamily="34" charset="0"/>
            </a:rPr>
            <a:t>, con </a:t>
          </a:r>
          <a:r>
            <a:rPr lang="en-US" sz="1800" dirty="0" err="1">
              <a:latin typeface="Arial" panose="020B0604020202020204" pitchFamily="34" charset="0"/>
              <a:cs typeface="Arial" panose="020B0604020202020204" pitchFamily="34" charset="0"/>
            </a:rPr>
            <a:t>nuôi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người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chết</a:t>
          </a:r>
          <a:r>
            <a:rPr lang="en-US" sz="1800" dirty="0">
              <a:latin typeface="Arial" panose="020B0604020202020204" pitchFamily="34" charset="0"/>
              <a:cs typeface="Arial" panose="020B0604020202020204" pitchFamily="34" charset="0"/>
            </a:rPr>
            <a:t>;</a:t>
          </a:r>
        </a:p>
      </dgm:t>
    </dgm:pt>
    <dgm:pt modelId="{34D0D4EC-0BC2-4E67-871E-96D2DA7C1C89}" cxnId="{7EADCEB3-87D0-48A8-BB73-1126CE40DCDA}" type="parTrans">
      <dgm:prSet/>
      <dgm:spPr/>
      <dgm:t>
        <a:bodyPr/>
        <a:lstStyle/>
        <a:p>
          <a:endParaRPr lang="en-US"/>
        </a:p>
      </dgm:t>
    </dgm:pt>
    <dgm:pt modelId="{E5756C10-DC2E-4AA5-854A-E38F64D51DEC}" cxnId="{7EADCEB3-87D0-48A8-BB73-1126CE40DCDA}" type="sibTrans">
      <dgm:prSet/>
      <dgm:spPr/>
      <dgm:t>
        <a:bodyPr/>
        <a:lstStyle/>
        <a:p>
          <a:endParaRPr lang="en-US"/>
        </a:p>
      </dgm:t>
    </dgm:pt>
    <dgm:pt modelId="{CE5FE01D-B26F-4D80-93EC-1A40AB53B0F9}">
      <dgm:prSet custT="1"/>
      <dgm:spPr/>
      <dgm:t>
        <a:bodyPr/>
        <a:lstStyle/>
        <a:p>
          <a:r>
            <a:rPr lang="en-US" sz="1800" dirty="0" err="1">
              <a:latin typeface="Arial" panose="020B0604020202020204" pitchFamily="34" charset="0"/>
              <a:cs typeface="Arial" panose="020B0604020202020204" pitchFamily="34" charset="0"/>
            </a:rPr>
            <a:t>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nội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nội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ngoại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ngoại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chị</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người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chết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cháu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người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chết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người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chết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nội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nội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ngoại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ngoại</a:t>
          </a:r>
          <a:r>
            <a:rPr lang="en-US" sz="1800" dirty="0">
              <a:latin typeface="Arial" panose="020B0604020202020204" pitchFamily="34" charset="0"/>
              <a:cs typeface="Arial" panose="020B0604020202020204" pitchFamily="34" charset="0"/>
            </a:rPr>
            <a:t>;</a:t>
          </a:r>
        </a:p>
      </dgm:t>
    </dgm:pt>
    <dgm:pt modelId="{BB13B092-D2C3-47DF-9B1C-57EAD718ED4A}" cxnId="{80C873B8-BB76-4EB6-A0EB-CFFBE21A962E}" type="parTrans">
      <dgm:prSet/>
      <dgm:spPr/>
      <dgm:t>
        <a:bodyPr/>
        <a:lstStyle/>
        <a:p>
          <a:endParaRPr lang="en-US"/>
        </a:p>
      </dgm:t>
    </dgm:pt>
    <dgm:pt modelId="{9FB3DA45-E2CE-4A68-9063-E9B4819BB970}" cxnId="{80C873B8-BB76-4EB6-A0EB-CFFBE21A962E}" type="sibTrans">
      <dgm:prSet/>
      <dgm:spPr/>
      <dgm:t>
        <a:bodyPr/>
        <a:lstStyle/>
        <a:p>
          <a:endParaRPr lang="en-US"/>
        </a:p>
      </dgm:t>
    </dgm:pt>
    <dgm:pt modelId="{423AE2FA-DA51-4683-85C6-60AAE64E7DF8}">
      <dgm:prSet custT="1"/>
      <dgm:spPr/>
      <dgm:t>
        <a:bodyPr/>
        <a:lstStyle/>
        <a:p>
          <a:r>
            <a:rPr lang="en-US" sz="1800" dirty="0" err="1">
              <a:latin typeface="Arial" panose="020B0604020202020204" pitchFamily="34" charset="0"/>
              <a:cs typeface="Arial" panose="020B0604020202020204" pitchFamily="34" charset="0"/>
            </a:rPr>
            <a:t>Cụ</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nội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cụ</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ngoại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người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chết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bác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chú</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cậu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cô</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dì</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người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chết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cháu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người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chết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người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chết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bác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chú</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cậu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cô</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dì</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chắt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ruột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người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chết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người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chết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cụ</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nội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cụ</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ngoại</a:t>
          </a:r>
          <a:r>
            <a:rPr lang="en-US" sz="1800" dirty="0">
              <a:latin typeface="Arial" panose="020B0604020202020204" pitchFamily="34" charset="0"/>
              <a:cs typeface="Arial" panose="020B0604020202020204" pitchFamily="34" charset="0"/>
            </a:rPr>
            <a:t>.</a:t>
          </a:r>
        </a:p>
      </dgm:t>
    </dgm:pt>
    <dgm:pt modelId="{AC28DFB9-4BE1-4962-B6D0-76246FCB879C}" cxnId="{23F2ADF7-B17E-4D0A-BE20-CBC6756782EA}" type="parTrans">
      <dgm:prSet/>
      <dgm:spPr/>
      <dgm:t>
        <a:bodyPr/>
        <a:lstStyle/>
        <a:p>
          <a:endParaRPr lang="en-US"/>
        </a:p>
      </dgm:t>
    </dgm:pt>
    <dgm:pt modelId="{0F08C6DC-2C16-4378-8513-5D91B93A1AD4}" cxnId="{23F2ADF7-B17E-4D0A-BE20-CBC6756782EA}" type="sibTrans">
      <dgm:prSet/>
      <dgm:spPr/>
      <dgm:t>
        <a:bodyPr/>
        <a:lstStyle/>
        <a:p>
          <a:endParaRPr lang="en-US"/>
        </a:p>
      </dgm:t>
    </dgm:pt>
    <dgm:pt modelId="{869E9ED6-A657-4D6E-AA44-00CE8C414755}" type="pres">
      <dgm:prSet presAssocID="{128C9201-4CB5-4D15-A74A-CB7236AEE28D}" presName="linear" presStyleCnt="0">
        <dgm:presLayoutVars>
          <dgm:animLvl val="lvl"/>
          <dgm:resizeHandles val="exact"/>
        </dgm:presLayoutVars>
      </dgm:prSet>
      <dgm:spPr/>
      <dgm:t>
        <a:bodyPr/>
        <a:lstStyle/>
        <a:p>
          <a:endParaRPr lang="en-US"/>
        </a:p>
      </dgm:t>
    </dgm:pt>
    <dgm:pt modelId="{12C300BD-5380-4CB0-A9F9-EFF219D084D3}" type="pres">
      <dgm:prSet presAssocID="{6DC2AE47-D987-40EF-B01D-8540044F37FA}" presName="parentText" presStyleLbl="node1" presStyleIdx="0" presStyleCnt="3">
        <dgm:presLayoutVars>
          <dgm:chMax val="0"/>
          <dgm:bulletEnabled val="1"/>
        </dgm:presLayoutVars>
      </dgm:prSet>
      <dgm:spPr/>
      <dgm:t>
        <a:bodyPr/>
        <a:lstStyle/>
        <a:p>
          <a:endParaRPr lang="en-US"/>
        </a:p>
      </dgm:t>
    </dgm:pt>
    <dgm:pt modelId="{AD7EDDE2-625D-4CC3-A7DA-4E06A9C00605}" type="pres">
      <dgm:prSet presAssocID="{6DC2AE47-D987-40EF-B01D-8540044F37FA}" presName="childText" presStyleLbl="revTx" presStyleIdx="0" presStyleCnt="3">
        <dgm:presLayoutVars>
          <dgm:bulletEnabled val="1"/>
        </dgm:presLayoutVars>
      </dgm:prSet>
      <dgm:spPr/>
      <dgm:t>
        <a:bodyPr/>
        <a:lstStyle/>
        <a:p>
          <a:endParaRPr lang="en-US"/>
        </a:p>
      </dgm:t>
    </dgm:pt>
    <dgm:pt modelId="{AFE9F588-755F-4B99-9223-6FBC64DAEDE3}" type="pres">
      <dgm:prSet presAssocID="{DA97ECB2-905E-445B-A8BF-8D8B72686330}" presName="parentText" presStyleLbl="node1" presStyleIdx="1" presStyleCnt="3">
        <dgm:presLayoutVars>
          <dgm:chMax val="0"/>
          <dgm:bulletEnabled val="1"/>
        </dgm:presLayoutVars>
      </dgm:prSet>
      <dgm:spPr/>
      <dgm:t>
        <a:bodyPr/>
        <a:lstStyle/>
        <a:p>
          <a:endParaRPr lang="en-US"/>
        </a:p>
      </dgm:t>
    </dgm:pt>
    <dgm:pt modelId="{56335019-2E03-42A9-B1F3-01F6260E93F4}" type="pres">
      <dgm:prSet presAssocID="{DA97ECB2-905E-445B-A8BF-8D8B72686330}" presName="childText" presStyleLbl="revTx" presStyleIdx="1" presStyleCnt="3">
        <dgm:presLayoutVars>
          <dgm:bulletEnabled val="1"/>
        </dgm:presLayoutVars>
      </dgm:prSet>
      <dgm:spPr/>
      <dgm:t>
        <a:bodyPr/>
        <a:lstStyle/>
        <a:p>
          <a:endParaRPr lang="en-US"/>
        </a:p>
      </dgm:t>
    </dgm:pt>
    <dgm:pt modelId="{10E7757B-9805-4C54-AFE8-6FC127A1C4FB}" type="pres">
      <dgm:prSet presAssocID="{67366697-F3B9-48F0-855F-7AB6C444A5B0}" presName="parentText" presStyleLbl="node1" presStyleIdx="2" presStyleCnt="3">
        <dgm:presLayoutVars>
          <dgm:chMax val="0"/>
          <dgm:bulletEnabled val="1"/>
        </dgm:presLayoutVars>
      </dgm:prSet>
      <dgm:spPr/>
      <dgm:t>
        <a:bodyPr/>
        <a:lstStyle/>
        <a:p>
          <a:endParaRPr lang="en-US"/>
        </a:p>
      </dgm:t>
    </dgm:pt>
    <dgm:pt modelId="{90EEA849-6CD2-417F-83C6-8453EEADA321}" type="pres">
      <dgm:prSet presAssocID="{67366697-F3B9-48F0-855F-7AB6C444A5B0}" presName="childText" presStyleLbl="revTx" presStyleIdx="2" presStyleCnt="3">
        <dgm:presLayoutVars>
          <dgm:bulletEnabled val="1"/>
        </dgm:presLayoutVars>
      </dgm:prSet>
      <dgm:spPr/>
      <dgm:t>
        <a:bodyPr/>
        <a:lstStyle/>
        <a:p>
          <a:endParaRPr lang="en-US"/>
        </a:p>
      </dgm:t>
    </dgm:pt>
  </dgm:ptLst>
  <dgm:cxnLst>
    <dgm:cxn modelId="{3490D78F-E0A7-412A-9ABB-CCB6EBEDDFE6}" srcId="{128C9201-4CB5-4D15-A74A-CB7236AEE28D}" destId="{DA97ECB2-905E-445B-A8BF-8D8B72686330}" srcOrd="1" destOrd="0" parTransId="{6BF572C8-893E-477A-BC1D-F92F3C133084}" sibTransId="{00DE3847-3844-44B8-ABCD-F25EFBD9FCE0}"/>
    <dgm:cxn modelId="{A1ED0890-4A44-48E9-9979-6576AC1386C2}" type="presOf" srcId="{423AE2FA-DA51-4683-85C6-60AAE64E7DF8}" destId="{90EEA849-6CD2-417F-83C6-8453EEADA321}" srcOrd="0" destOrd="0" presId="urn:microsoft.com/office/officeart/2005/8/layout/vList2"/>
    <dgm:cxn modelId="{83C1D1B7-1A9B-4E31-8AB2-B0CDBFFE9953}" type="presOf" srcId="{67366697-F3B9-48F0-855F-7AB6C444A5B0}" destId="{10E7757B-9805-4C54-AFE8-6FC127A1C4FB}" srcOrd="0" destOrd="0" presId="urn:microsoft.com/office/officeart/2005/8/layout/vList2"/>
    <dgm:cxn modelId="{88DCBB72-0738-4C55-BA3C-6E4CEAA9898A}" srcId="{128C9201-4CB5-4D15-A74A-CB7236AEE28D}" destId="{6DC2AE47-D987-40EF-B01D-8540044F37FA}" srcOrd="0" destOrd="0" parTransId="{C6649393-B0F3-40FF-917E-9FDABC4639D5}" sibTransId="{5F265C89-BE10-4270-B902-80063D6F2057}"/>
    <dgm:cxn modelId="{C9E57B80-DC0A-4690-983B-8720CBA79F35}" type="presOf" srcId="{6DC2AE47-D987-40EF-B01D-8540044F37FA}" destId="{12C300BD-5380-4CB0-A9F9-EFF219D084D3}" srcOrd="0" destOrd="0" presId="urn:microsoft.com/office/officeart/2005/8/layout/vList2"/>
    <dgm:cxn modelId="{7EADCEB3-87D0-48A8-BB73-1126CE40DCDA}" srcId="{6DC2AE47-D987-40EF-B01D-8540044F37FA}" destId="{AA2E6415-01AB-4E55-A033-480645997972}" srcOrd="0" destOrd="0" parTransId="{34D0D4EC-0BC2-4E67-871E-96D2DA7C1C89}" sibTransId="{E5756C10-DC2E-4AA5-854A-E38F64D51DEC}"/>
    <dgm:cxn modelId="{CBAA54DC-0C75-4AC1-B04E-5980DDC977F7}" type="presOf" srcId="{CE5FE01D-B26F-4D80-93EC-1A40AB53B0F9}" destId="{56335019-2E03-42A9-B1F3-01F6260E93F4}" srcOrd="0" destOrd="0" presId="urn:microsoft.com/office/officeart/2005/8/layout/vList2"/>
    <dgm:cxn modelId="{5F6B3595-E8B0-4692-B8B8-BE846AE3B473}" srcId="{128C9201-4CB5-4D15-A74A-CB7236AEE28D}" destId="{67366697-F3B9-48F0-855F-7AB6C444A5B0}" srcOrd="2" destOrd="0" parTransId="{C19B9E7D-58BD-4F11-B5EA-BB6F0537C30B}" sibTransId="{14B78FC3-D3E2-48D6-BE6C-49713E0AC0AE}"/>
    <dgm:cxn modelId="{182A209C-5877-4A31-94C7-31ECD8799825}" type="presOf" srcId="{DA97ECB2-905E-445B-A8BF-8D8B72686330}" destId="{AFE9F588-755F-4B99-9223-6FBC64DAEDE3}" srcOrd="0" destOrd="0" presId="urn:microsoft.com/office/officeart/2005/8/layout/vList2"/>
    <dgm:cxn modelId="{AC89855C-CCD2-4F57-8DF0-61702AB59140}" type="presOf" srcId="{128C9201-4CB5-4D15-A74A-CB7236AEE28D}" destId="{869E9ED6-A657-4D6E-AA44-00CE8C414755}" srcOrd="0" destOrd="0" presId="urn:microsoft.com/office/officeart/2005/8/layout/vList2"/>
    <dgm:cxn modelId="{23F2ADF7-B17E-4D0A-BE20-CBC6756782EA}" srcId="{67366697-F3B9-48F0-855F-7AB6C444A5B0}" destId="{423AE2FA-DA51-4683-85C6-60AAE64E7DF8}" srcOrd="0" destOrd="0" parTransId="{AC28DFB9-4BE1-4962-B6D0-76246FCB879C}" sibTransId="{0F08C6DC-2C16-4378-8513-5D91B93A1AD4}"/>
    <dgm:cxn modelId="{C4E25127-B517-45A0-A9E0-43CAAAD07E2F}" type="presOf" srcId="{AA2E6415-01AB-4E55-A033-480645997972}" destId="{AD7EDDE2-625D-4CC3-A7DA-4E06A9C00605}" srcOrd="0" destOrd="0" presId="urn:microsoft.com/office/officeart/2005/8/layout/vList2"/>
    <dgm:cxn modelId="{80C873B8-BB76-4EB6-A0EB-CFFBE21A962E}" srcId="{DA97ECB2-905E-445B-A8BF-8D8B72686330}" destId="{CE5FE01D-B26F-4D80-93EC-1A40AB53B0F9}" srcOrd="0" destOrd="0" parTransId="{BB13B092-D2C3-47DF-9B1C-57EAD718ED4A}" sibTransId="{9FB3DA45-E2CE-4A68-9063-E9B4819BB970}"/>
    <dgm:cxn modelId="{DFCB3CDB-DAD1-44B1-9D98-BD4231AE36DC}" type="presParOf" srcId="{869E9ED6-A657-4D6E-AA44-00CE8C414755}" destId="{12C300BD-5380-4CB0-A9F9-EFF219D084D3}" srcOrd="0" destOrd="0" presId="urn:microsoft.com/office/officeart/2005/8/layout/vList2"/>
    <dgm:cxn modelId="{F95C1D86-B43A-4BD6-8E97-DEA388CB2460}" type="presParOf" srcId="{869E9ED6-A657-4D6E-AA44-00CE8C414755}" destId="{AD7EDDE2-625D-4CC3-A7DA-4E06A9C00605}" srcOrd="1" destOrd="0" presId="urn:microsoft.com/office/officeart/2005/8/layout/vList2"/>
    <dgm:cxn modelId="{FD09EDD3-5308-445E-91AB-F3A4DCC3EA19}" type="presParOf" srcId="{869E9ED6-A657-4D6E-AA44-00CE8C414755}" destId="{AFE9F588-755F-4B99-9223-6FBC64DAEDE3}" srcOrd="2" destOrd="0" presId="urn:microsoft.com/office/officeart/2005/8/layout/vList2"/>
    <dgm:cxn modelId="{079FB1D1-1483-44E7-9277-734D997103C0}" type="presParOf" srcId="{869E9ED6-A657-4D6E-AA44-00CE8C414755}" destId="{56335019-2E03-42A9-B1F3-01F6260E93F4}" srcOrd="3" destOrd="0" presId="urn:microsoft.com/office/officeart/2005/8/layout/vList2"/>
    <dgm:cxn modelId="{4BFD95B3-0E80-4C56-BEFE-5C007A289E8C}" type="presParOf" srcId="{869E9ED6-A657-4D6E-AA44-00CE8C414755}" destId="{10E7757B-9805-4C54-AFE8-6FC127A1C4FB}" srcOrd="4" destOrd="0" presId="urn:microsoft.com/office/officeart/2005/8/layout/vList2"/>
    <dgm:cxn modelId="{AA03AF1B-DA33-4C9E-94E2-E63E5CD156E1}" type="presParOf" srcId="{869E9ED6-A657-4D6E-AA44-00CE8C414755}" destId="{90EEA849-6CD2-417F-83C6-8453EEADA321}" srcOrd="5"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48797E-CE6B-418A-86B6-71B16B0E2804}" type="doc">
      <dgm:prSet loTypeId="urn:microsoft.com/office/officeart/2005/8/layout/arrow5" loCatId="process" qsTypeId="urn:microsoft.com/office/officeart/2005/8/quickstyle/simple1#2" qsCatId="simple" csTypeId="urn:microsoft.com/office/officeart/2005/8/colors/accent1_2#1" csCatId="accent1" phldr="1"/>
      <dgm:spPr/>
      <dgm:t>
        <a:bodyPr/>
        <a:lstStyle/>
        <a:p>
          <a:endParaRPr lang="en-US"/>
        </a:p>
      </dgm:t>
    </dgm:pt>
    <dgm:pt modelId="{97C1DC32-6E68-4620-8CAC-9ED8C4CD1B34}">
      <dgm:prSet phldrT="[Text]"/>
      <dgm:spPr>
        <a:solidFill>
          <a:schemeClr val="accent3">
            <a:lumMod val="50000"/>
          </a:schemeClr>
        </a:solidFill>
      </dgm:spPr>
      <dgm:t>
        <a:bodyPr/>
        <a:lstStyle/>
        <a:p>
          <a:r>
            <a:rPr lang="en-US" b="1" dirty="0" smtClean="0"/>
            <a:t>NGƯỜI</a:t>
          </a:r>
          <a:endParaRPr lang="en-US" b="1" dirty="0"/>
        </a:p>
      </dgm:t>
    </dgm:pt>
    <dgm:pt modelId="{8A8EA7C6-A638-4ACE-94A1-6766F720E62F}" cxnId="{DBED77C4-4B63-4081-BAD6-9379E7CF7532}" type="parTrans">
      <dgm:prSet/>
      <dgm:spPr/>
      <dgm:t>
        <a:bodyPr/>
        <a:lstStyle/>
        <a:p>
          <a:endParaRPr lang="en-US"/>
        </a:p>
      </dgm:t>
    </dgm:pt>
    <dgm:pt modelId="{1F320991-D668-459F-9839-6C622479C457}" cxnId="{DBED77C4-4B63-4081-BAD6-9379E7CF7532}" type="sibTrans">
      <dgm:prSet/>
      <dgm:spPr/>
      <dgm:t>
        <a:bodyPr/>
        <a:lstStyle/>
        <a:p>
          <a:endParaRPr lang="en-US"/>
        </a:p>
      </dgm:t>
    </dgm:pt>
    <dgm:pt modelId="{25137B54-DE41-4368-B889-C37976044911}">
      <dgm:prSet phldrT="[Text]"/>
      <dgm:spPr>
        <a:solidFill>
          <a:schemeClr val="accent3">
            <a:lumMod val="50000"/>
          </a:schemeClr>
        </a:solidFill>
      </dgm:spPr>
      <dgm:t>
        <a:bodyPr/>
        <a:lstStyle/>
        <a:p>
          <a:r>
            <a:rPr lang="en-US" b="1" dirty="0" smtClean="0"/>
            <a:t>NGƯỜI</a:t>
          </a:r>
          <a:endParaRPr lang="en-US" b="1" dirty="0"/>
        </a:p>
      </dgm:t>
    </dgm:pt>
    <dgm:pt modelId="{7220319A-0244-4C65-9C2F-9CBE6038DC9E}" cxnId="{3DC79138-FF25-44BB-A997-31D7CA9ECD69}" type="parTrans">
      <dgm:prSet/>
      <dgm:spPr/>
      <dgm:t>
        <a:bodyPr/>
        <a:lstStyle/>
        <a:p>
          <a:endParaRPr lang="en-US"/>
        </a:p>
      </dgm:t>
    </dgm:pt>
    <dgm:pt modelId="{9414E10B-EDB0-4B81-8BD3-5B755FC75FE9}" cxnId="{3DC79138-FF25-44BB-A997-31D7CA9ECD69}" type="sibTrans">
      <dgm:prSet/>
      <dgm:spPr/>
      <dgm:t>
        <a:bodyPr/>
        <a:lstStyle/>
        <a:p>
          <a:endParaRPr lang="en-US"/>
        </a:p>
      </dgm:t>
    </dgm:pt>
    <dgm:pt modelId="{EA267D7F-3E14-4AA3-9117-7C68C2922182}" type="pres">
      <dgm:prSet presAssocID="{8148797E-CE6B-418A-86B6-71B16B0E2804}" presName="diagram" presStyleCnt="0">
        <dgm:presLayoutVars>
          <dgm:dir/>
          <dgm:resizeHandles val="exact"/>
        </dgm:presLayoutVars>
      </dgm:prSet>
      <dgm:spPr/>
      <dgm:t>
        <a:bodyPr/>
        <a:lstStyle/>
        <a:p>
          <a:endParaRPr lang="en-US"/>
        </a:p>
      </dgm:t>
    </dgm:pt>
    <dgm:pt modelId="{A33A0D25-E76E-41A5-9C7F-FD7C107B70E3}" type="pres">
      <dgm:prSet presAssocID="{97C1DC32-6E68-4620-8CAC-9ED8C4CD1B34}" presName="arrow" presStyleLbl="node1" presStyleIdx="0" presStyleCnt="2" custScaleX="67946" custScaleY="100201" custRadScaleRad="91661" custRadScaleInc="3363">
        <dgm:presLayoutVars>
          <dgm:bulletEnabled val="1"/>
        </dgm:presLayoutVars>
      </dgm:prSet>
      <dgm:spPr/>
      <dgm:t>
        <a:bodyPr/>
        <a:lstStyle/>
        <a:p>
          <a:endParaRPr lang="en-US"/>
        </a:p>
      </dgm:t>
    </dgm:pt>
    <dgm:pt modelId="{DE453428-8D1A-4C38-B392-4D63BFA1D158}" type="pres">
      <dgm:prSet presAssocID="{25137B54-DE41-4368-B889-C37976044911}" presName="arrow" presStyleLbl="node1" presStyleIdx="1" presStyleCnt="2" custScaleX="67943" custScaleY="100201" custRadScaleRad="86840" custRadScaleInc="-1915">
        <dgm:presLayoutVars>
          <dgm:bulletEnabled val="1"/>
        </dgm:presLayoutVars>
      </dgm:prSet>
      <dgm:spPr/>
      <dgm:t>
        <a:bodyPr/>
        <a:lstStyle/>
        <a:p>
          <a:endParaRPr lang="en-US"/>
        </a:p>
      </dgm:t>
    </dgm:pt>
  </dgm:ptLst>
  <dgm:cxnLst>
    <dgm:cxn modelId="{DBED77C4-4B63-4081-BAD6-9379E7CF7532}" srcId="{8148797E-CE6B-418A-86B6-71B16B0E2804}" destId="{97C1DC32-6E68-4620-8CAC-9ED8C4CD1B34}" srcOrd="0" destOrd="0" parTransId="{8A8EA7C6-A638-4ACE-94A1-6766F720E62F}" sibTransId="{1F320991-D668-459F-9839-6C622479C457}"/>
    <dgm:cxn modelId="{C78F8459-6792-4015-8B24-1AE90B561993}" type="presOf" srcId="{25137B54-DE41-4368-B889-C37976044911}" destId="{DE453428-8D1A-4C38-B392-4D63BFA1D158}" srcOrd="0" destOrd="0" presId="urn:microsoft.com/office/officeart/2005/8/layout/arrow5"/>
    <dgm:cxn modelId="{01688F61-79FA-4430-95DF-1BFEEDA9AFA4}" type="presOf" srcId="{8148797E-CE6B-418A-86B6-71B16B0E2804}" destId="{EA267D7F-3E14-4AA3-9117-7C68C2922182}" srcOrd="0" destOrd="0" presId="urn:microsoft.com/office/officeart/2005/8/layout/arrow5"/>
    <dgm:cxn modelId="{3DC79138-FF25-44BB-A997-31D7CA9ECD69}" srcId="{8148797E-CE6B-418A-86B6-71B16B0E2804}" destId="{25137B54-DE41-4368-B889-C37976044911}" srcOrd="1" destOrd="0" parTransId="{7220319A-0244-4C65-9C2F-9CBE6038DC9E}" sibTransId="{9414E10B-EDB0-4B81-8BD3-5B755FC75FE9}"/>
    <dgm:cxn modelId="{FB144505-B4AD-4585-80BA-F1A242CA6964}" type="presOf" srcId="{97C1DC32-6E68-4620-8CAC-9ED8C4CD1B34}" destId="{A33A0D25-E76E-41A5-9C7F-FD7C107B70E3}" srcOrd="0" destOrd="0" presId="urn:microsoft.com/office/officeart/2005/8/layout/arrow5"/>
    <dgm:cxn modelId="{E41E0B4A-5E6D-473E-8504-6BC182F619C8}" type="presParOf" srcId="{EA267D7F-3E14-4AA3-9117-7C68C2922182}" destId="{A33A0D25-E76E-41A5-9C7F-FD7C107B70E3}" srcOrd="0" destOrd="0" presId="urn:microsoft.com/office/officeart/2005/8/layout/arrow5"/>
    <dgm:cxn modelId="{C26C5D82-34BA-48FC-A3A9-EC8DE92EF951}" type="presParOf" srcId="{EA267D7F-3E14-4AA3-9117-7C68C2922182}" destId="{DE453428-8D1A-4C38-B392-4D63BFA1D158}" srcOrd="1" destOrd="0" presId="urn:microsoft.com/office/officeart/2005/8/layout/arrow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FF3E63-7EF4-4CA7-819E-BC4C4B813FA4}" type="doc">
      <dgm:prSet loTypeId="urn:microsoft.com/office/officeart/2005/8/layout/arrow5" loCatId="process" qsTypeId="urn:microsoft.com/office/officeart/2005/8/quickstyle/simple1#3" qsCatId="simple" csTypeId="urn:microsoft.com/office/officeart/2005/8/colors/accent1_2#2" csCatId="accent1" phldr="1"/>
      <dgm:spPr/>
      <dgm:t>
        <a:bodyPr/>
        <a:lstStyle/>
        <a:p>
          <a:endParaRPr lang="en-US"/>
        </a:p>
      </dgm:t>
    </dgm:pt>
    <dgm:pt modelId="{AAAB810A-1413-4622-9222-39BB1FD69CD7}">
      <dgm:prSet phldrT="[Text]"/>
      <dgm:spPr>
        <a:solidFill>
          <a:schemeClr val="bg2">
            <a:lumMod val="25000"/>
          </a:schemeClr>
        </a:solidFill>
      </dgm:spPr>
      <dgm:t>
        <a:bodyPr/>
        <a:lstStyle/>
        <a:p>
          <a:r>
            <a:rPr lang="en-US" b="1" dirty="0" smtClean="0"/>
            <a:t>NGƯỜI</a:t>
          </a:r>
          <a:endParaRPr lang="en-US" b="1" dirty="0"/>
        </a:p>
      </dgm:t>
    </dgm:pt>
    <dgm:pt modelId="{CF7AF23F-29E2-474B-B918-C765FAF47143}" cxnId="{DF7FADFB-5F67-4242-9D64-31282FCD87F4}" type="parTrans">
      <dgm:prSet/>
      <dgm:spPr/>
      <dgm:t>
        <a:bodyPr/>
        <a:lstStyle/>
        <a:p>
          <a:endParaRPr lang="en-US"/>
        </a:p>
      </dgm:t>
    </dgm:pt>
    <dgm:pt modelId="{7FEFC819-E099-4E2E-900F-B7EE138C767F}" cxnId="{DF7FADFB-5F67-4242-9D64-31282FCD87F4}" type="sibTrans">
      <dgm:prSet/>
      <dgm:spPr/>
      <dgm:t>
        <a:bodyPr/>
        <a:lstStyle/>
        <a:p>
          <a:endParaRPr lang="en-US"/>
        </a:p>
      </dgm:t>
    </dgm:pt>
    <dgm:pt modelId="{CF73BB4C-730E-4F25-8316-18615DC0B068}">
      <dgm:prSet phldrT="[Text]"/>
      <dgm:spPr>
        <a:solidFill>
          <a:schemeClr val="bg2">
            <a:lumMod val="25000"/>
          </a:schemeClr>
        </a:solidFill>
      </dgm:spPr>
      <dgm:t>
        <a:bodyPr/>
        <a:lstStyle/>
        <a:p>
          <a:r>
            <a:rPr lang="en-US" b="1" dirty="0" smtClean="0"/>
            <a:t>NGƯỜ</a:t>
          </a:r>
          <a:r>
            <a:rPr lang="en-US" dirty="0" smtClean="0"/>
            <a:t>I</a:t>
          </a:r>
          <a:endParaRPr lang="en-US" dirty="0"/>
        </a:p>
      </dgm:t>
    </dgm:pt>
    <dgm:pt modelId="{23FFD5C5-A3B4-4CCD-B984-D5F67F0BA5D5}" cxnId="{9ABC050D-019B-4DB7-B9A2-6AC90B9CA73D}" type="parTrans">
      <dgm:prSet/>
      <dgm:spPr/>
      <dgm:t>
        <a:bodyPr/>
        <a:lstStyle/>
        <a:p>
          <a:endParaRPr lang="en-US"/>
        </a:p>
      </dgm:t>
    </dgm:pt>
    <dgm:pt modelId="{E690ABEF-E0C6-4638-BF6F-A2E2F442BF64}" cxnId="{9ABC050D-019B-4DB7-B9A2-6AC90B9CA73D}" type="sibTrans">
      <dgm:prSet/>
      <dgm:spPr/>
      <dgm:t>
        <a:bodyPr/>
        <a:lstStyle/>
        <a:p>
          <a:endParaRPr lang="en-US"/>
        </a:p>
      </dgm:t>
    </dgm:pt>
    <dgm:pt modelId="{C6AB8CEB-BB44-48B8-8C4F-055CE36764D9}" type="pres">
      <dgm:prSet presAssocID="{54FF3E63-7EF4-4CA7-819E-BC4C4B813FA4}" presName="diagram" presStyleCnt="0">
        <dgm:presLayoutVars>
          <dgm:dir/>
          <dgm:resizeHandles val="exact"/>
        </dgm:presLayoutVars>
      </dgm:prSet>
      <dgm:spPr/>
      <dgm:t>
        <a:bodyPr/>
        <a:lstStyle/>
        <a:p>
          <a:endParaRPr lang="en-US"/>
        </a:p>
      </dgm:t>
    </dgm:pt>
    <dgm:pt modelId="{79EF3F10-CE53-4F21-9122-F6F88120F313}" type="pres">
      <dgm:prSet presAssocID="{AAAB810A-1413-4622-9222-39BB1FD69CD7}" presName="arrow" presStyleLbl="node1" presStyleIdx="0" presStyleCnt="2" custScaleX="85937" custScaleY="101421" custRadScaleRad="84953" custRadScaleInc="-363">
        <dgm:presLayoutVars>
          <dgm:bulletEnabled val="1"/>
        </dgm:presLayoutVars>
      </dgm:prSet>
      <dgm:spPr/>
      <dgm:t>
        <a:bodyPr/>
        <a:lstStyle/>
        <a:p>
          <a:endParaRPr lang="en-US"/>
        </a:p>
      </dgm:t>
    </dgm:pt>
    <dgm:pt modelId="{8FE51D09-0C17-4330-9B20-F11719E4EDA2}" type="pres">
      <dgm:prSet presAssocID="{CF73BB4C-730E-4F25-8316-18615DC0B068}" presName="arrow" presStyleLbl="node1" presStyleIdx="1" presStyleCnt="2" custScaleX="79130" custScaleY="101421" custRadScaleRad="83420" custRadScaleInc="1449">
        <dgm:presLayoutVars>
          <dgm:bulletEnabled val="1"/>
        </dgm:presLayoutVars>
      </dgm:prSet>
      <dgm:spPr/>
      <dgm:t>
        <a:bodyPr/>
        <a:lstStyle/>
        <a:p>
          <a:endParaRPr lang="en-US"/>
        </a:p>
      </dgm:t>
    </dgm:pt>
  </dgm:ptLst>
  <dgm:cxnLst>
    <dgm:cxn modelId="{42885240-406E-4471-A101-850CE833A773}" type="presOf" srcId="{CF73BB4C-730E-4F25-8316-18615DC0B068}" destId="{8FE51D09-0C17-4330-9B20-F11719E4EDA2}" srcOrd="0" destOrd="0" presId="urn:microsoft.com/office/officeart/2005/8/layout/arrow5"/>
    <dgm:cxn modelId="{9ABC050D-019B-4DB7-B9A2-6AC90B9CA73D}" srcId="{54FF3E63-7EF4-4CA7-819E-BC4C4B813FA4}" destId="{CF73BB4C-730E-4F25-8316-18615DC0B068}" srcOrd="1" destOrd="0" parTransId="{23FFD5C5-A3B4-4CCD-B984-D5F67F0BA5D5}" sibTransId="{E690ABEF-E0C6-4638-BF6F-A2E2F442BF64}"/>
    <dgm:cxn modelId="{4C725BE9-7692-45BE-BCE2-1AC2DB2D022E}" type="presOf" srcId="{AAAB810A-1413-4622-9222-39BB1FD69CD7}" destId="{79EF3F10-CE53-4F21-9122-F6F88120F313}" srcOrd="0" destOrd="0" presId="urn:microsoft.com/office/officeart/2005/8/layout/arrow5"/>
    <dgm:cxn modelId="{102C24C6-F059-4418-B3C2-9041F3457761}" type="presOf" srcId="{54FF3E63-7EF4-4CA7-819E-BC4C4B813FA4}" destId="{C6AB8CEB-BB44-48B8-8C4F-055CE36764D9}" srcOrd="0" destOrd="0" presId="urn:microsoft.com/office/officeart/2005/8/layout/arrow5"/>
    <dgm:cxn modelId="{DF7FADFB-5F67-4242-9D64-31282FCD87F4}" srcId="{54FF3E63-7EF4-4CA7-819E-BC4C4B813FA4}" destId="{AAAB810A-1413-4622-9222-39BB1FD69CD7}" srcOrd="0" destOrd="0" parTransId="{CF7AF23F-29E2-474B-B918-C765FAF47143}" sibTransId="{7FEFC819-E099-4E2E-900F-B7EE138C767F}"/>
    <dgm:cxn modelId="{26A34117-0F00-4BC9-9942-EBE7D97B8939}" type="presParOf" srcId="{C6AB8CEB-BB44-48B8-8C4F-055CE36764D9}" destId="{79EF3F10-CE53-4F21-9122-F6F88120F313}" srcOrd="0" destOrd="0" presId="urn:microsoft.com/office/officeart/2005/8/layout/arrow5"/>
    <dgm:cxn modelId="{46989DF7-85F6-4045-89D5-5F62328460F2}" type="presParOf" srcId="{C6AB8CEB-BB44-48B8-8C4F-055CE36764D9}" destId="{8FE51D09-0C17-4330-9B20-F11719E4EDA2}" srcOrd="1" destOrd="0" presId="urn:microsoft.com/office/officeart/2005/8/layout/arrow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CC005F-05D3-484B-A51D-9D2CE1DFE093}" type="doc">
      <dgm:prSet loTypeId="list" loCatId="list" qsTypeId="urn:microsoft.com/office/officeart/2005/8/quickstyle/simple1" qsCatId="simple" csTypeId="urn:microsoft.com/office/officeart/2005/8/colors/accent1_2" csCatId="accent1" phldr="1"/>
      <dgm:spPr/>
      <dgm:t>
        <a:bodyPr/>
        <a:lstStyle/>
        <a:p>
          <a:endParaRPr lang="en-US"/>
        </a:p>
      </dgm:t>
    </dgm:pt>
    <dgm:pt modelId="{05E8DC9A-6589-4BF0-B71B-BAF1BD001620}">
      <dgm:prSet phldrT="[Text]" phldr="0" custT="0"/>
      <dgm:spPr>
        <a:solidFill>
          <a:srgbClr val="FFB01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vert="horz" wrap="square"/>
        <a:p>
          <a:pPr>
            <a:lnSpc>
              <a:spcPct val="100000"/>
            </a:lnSpc>
            <a:spcBef>
              <a:spcPct val="0"/>
            </a:spcBef>
            <a:spcAft>
              <a:spcPct val="35000"/>
            </a:spcAft>
          </a:pPr>
          <a:r>
            <a:rPr lang="en-US" dirty="0">
              <a:latin typeface="Arial" panose="020B0604020202020204" pitchFamily="34" charset="0"/>
              <a:cs typeface="Arial" panose="020B0604020202020204" pitchFamily="34" charset="0"/>
            </a:rPr>
            <a:t>N</a:t>
          </a:r>
          <a:r>
            <a:rPr lang="vi-VN" altLang="en-US" dirty="0">
              <a:latin typeface="Arial" panose="020B0604020202020204" pitchFamily="34" charset="0"/>
              <a:cs typeface="Arial" panose="020B0604020202020204" pitchFamily="34" charset="0"/>
            </a:rPr>
            <a:t>ăng </a:t>
          </a:r>
          <a:r>
            <a:rPr lang="vi-VN" altLang="en-US" dirty="0">
              <a:latin typeface="Arial" panose="020B0604020202020204" pitchFamily="34" charset="0"/>
              <a:cs typeface="Arial" panose="020B0604020202020204" pitchFamily="34" charset="0"/>
            </a:rPr>
            <a:t>lực </a:t>
          </a:r>
          <a:r>
            <a:rPr lang="vi-VN" altLang="en-US" dirty="0">
              <a:latin typeface="Arial" panose="020B0604020202020204" pitchFamily="34" charset="0"/>
              <a:cs typeface="Arial" panose="020B0604020202020204" pitchFamily="34" charset="0"/>
            </a:rPr>
            <a:t>PLDS</a:t>
          </a:r>
          <a:r>
            <a:rPr lang="vi-VN" altLang="en-US" dirty="0">
              <a:latin typeface="Arial" panose="020B0604020202020204" pitchFamily="34" charset="0"/>
              <a:cs typeface="Arial" panose="020B0604020202020204" pitchFamily="34" charset="0"/>
            </a:rPr>
            <a:t/>
          </a:r>
          <a:endParaRPr lang="vi-VN" altLang="en-US" dirty="0">
            <a:latin typeface="Arial" panose="020B0604020202020204" pitchFamily="34" charset="0"/>
            <a:cs typeface="Arial" panose="020B0604020202020204" pitchFamily="34" charset="0"/>
          </a:endParaRPr>
        </a:p>
      </dgm:t>
    </dgm:pt>
    <dgm:pt modelId="{6C5085FC-E119-4812-A71A-3DD09B5968AF}" cxnId="{8D7CECF5-FEAE-4711-9788-BC7421E7D09A}" type="parTrans">
      <dgm:prSet/>
      <dgm:spPr/>
      <dgm:t>
        <a:bodyPr/>
        <a:lstStyle/>
        <a:p>
          <a:endParaRPr lang="en-US"/>
        </a:p>
      </dgm:t>
    </dgm:pt>
    <dgm:pt modelId="{954CEB32-901E-41B5-9256-790982C362ED}" cxnId="{8D7CECF5-FEAE-4711-9788-BC7421E7D09A}" type="sibTrans">
      <dgm:prSet/>
      <dgm:spPr/>
      <dgm:t>
        <a:bodyPr/>
        <a:lstStyle/>
        <a:p>
          <a:endParaRPr lang="en-US"/>
        </a:p>
      </dgm:t>
    </dgm:pt>
    <dgm:pt modelId="{B71B483F-35EE-417F-A36C-55817CC06082}">
      <dgm:prSet phldrT="[Text]" phldr="0" custT="0"/>
      <dgm:spPr>
        <a:solidFill>
          <a:schemeClr val="accent4">
            <a:lumMod val="40000"/>
            <a:lumOff val="60000"/>
            <a:alpha val="90000"/>
          </a:schemeClr>
        </a:solidFill>
      </dgm:spPr>
      <dgm:t>
        <a:bodyPr vert="horz" wrap="square"/>
        <a:p>
          <a:pPr>
            <a:lnSpc>
              <a:spcPct val="100000"/>
            </a:lnSpc>
            <a:spcBef>
              <a:spcPct val="0"/>
            </a:spcBef>
            <a:spcAft>
              <a:spcPct val="15000"/>
            </a:spcAft>
          </a:pPr>
          <a:r>
            <a:rPr lang="en-US" dirty="0" err="1">
              <a:latin typeface="Arial" panose="020B0604020202020204" pitchFamily="34" charset="0"/>
              <a:cs typeface="Arial" panose="020B0604020202020204" pitchFamily="34" charset="0"/>
            </a:rPr>
            <a:t>Cá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 </a:t>
          </a:r>
          <a:r>
            <a:rPr lang="vi-VN" altLang="en-US" dirty="0" err="1">
              <a:latin typeface="Arial" panose="020B0604020202020204" pitchFamily="34" charset="0"/>
              <a:cs typeface="Arial" panose="020B0604020202020204" pitchFamily="34" charset="0"/>
            </a:rPr>
            <a:t>có </a:t>
          </a:r>
          <a:r>
            <a:rPr lang="vi-VN" altLang="en-US" dirty="0" err="1">
              <a:latin typeface="Arial" panose="020B0604020202020204" pitchFamily="34" charset="0"/>
              <a:cs typeface="Arial" panose="020B0604020202020204" pitchFamily="34" charset="0"/>
            </a:rPr>
            <a:t>quyền </a:t>
          </a:r>
          <a:r>
            <a:rPr lang="vi-VN" altLang="en-US" dirty="0" err="1">
              <a:latin typeface="Arial" panose="020B0604020202020204" pitchFamily="34" charset="0"/>
              <a:cs typeface="Arial" panose="020B0604020202020204" pitchFamily="34" charset="0"/>
            </a:rPr>
            <a:t>dân </a:t>
          </a:r>
          <a:r>
            <a:rPr lang="vi-VN" altLang="en-US" dirty="0" err="1">
              <a:latin typeface="Arial" panose="020B0604020202020204" pitchFamily="34" charset="0"/>
              <a:cs typeface="Arial" panose="020B0604020202020204" pitchFamily="34" charset="0"/>
            </a:rPr>
            <a:t>sự </a:t>
          </a:r>
          <a:r>
            <a:rPr lang="vi-VN" altLang="en-US" dirty="0" err="1">
              <a:latin typeface="Arial" panose="020B0604020202020204" pitchFamily="34" charset="0"/>
              <a:cs typeface="Arial" panose="020B0604020202020204" pitchFamily="34" charset="0"/>
            </a:rPr>
            <a:t>và </a:t>
          </a:r>
          <a:r>
            <a:rPr lang="vi-VN" altLang="en-US" dirty="0" err="1">
              <a:latin typeface="Arial" panose="020B0604020202020204" pitchFamily="34" charset="0"/>
              <a:cs typeface="Arial" panose="020B0604020202020204" pitchFamily="34" charset="0"/>
            </a:rPr>
            <a:t>nghĩa </a:t>
          </a:r>
          <a:r>
            <a:rPr lang="vi-VN" altLang="en-US" dirty="0" err="1">
              <a:latin typeface="Arial" panose="020B0604020202020204" pitchFamily="34" charset="0"/>
              <a:cs typeface="Arial" panose="020B0604020202020204" pitchFamily="34" charset="0"/>
            </a:rPr>
            <a:t>vụ </a:t>
          </a:r>
          <a:r>
            <a:rPr lang="vi-VN" altLang="en-US" dirty="0" err="1">
              <a:latin typeface="Arial" panose="020B0604020202020204" pitchFamily="34" charset="0"/>
              <a:cs typeface="Arial" panose="020B0604020202020204" pitchFamily="34" charset="0"/>
            </a:rPr>
            <a:t>dân </a:t>
          </a:r>
          <a:r>
            <a:rPr lang="vi-VN" altLang="en-US" dirty="0" err="1">
              <a:latin typeface="Arial" panose="020B0604020202020204" pitchFamily="34" charset="0"/>
              <a:cs typeface="Arial" panose="020B0604020202020204" pitchFamily="34" charset="0"/>
            </a:rPr>
            <a:t>sự</a:t>
          </a:r>
          <a:r>
            <a:rPr lang="en-US" dirty="0">
              <a:latin typeface="Arial" panose="020B0604020202020204" pitchFamily="34" charset="0"/>
              <a:cs typeface="Arial" panose="020B0604020202020204" pitchFamily="34" charset="0"/>
            </a:rPr>
            <a:t/>
          </a:r>
          <a:endParaRPr lang="en-US" dirty="0">
            <a:latin typeface="Arial" panose="020B0604020202020204" pitchFamily="34" charset="0"/>
            <a:cs typeface="Arial" panose="020B0604020202020204" pitchFamily="34" charset="0"/>
          </a:endParaRPr>
        </a:p>
      </dgm:t>
    </dgm:pt>
    <dgm:pt modelId="{D3C3FBE6-718B-48AB-BFBD-3BFC6A94E5AE}" cxnId="{99C6EA04-F3D7-4C23-9AA9-A6077AD2B557}" type="parTrans">
      <dgm:prSet/>
      <dgm:spPr/>
      <dgm:t>
        <a:bodyPr/>
        <a:lstStyle/>
        <a:p>
          <a:endParaRPr lang="en-US"/>
        </a:p>
      </dgm:t>
    </dgm:pt>
    <dgm:pt modelId="{E3574798-BCF1-4B48-8551-07E31F0D630E}" cxnId="{99C6EA04-F3D7-4C23-9AA9-A6077AD2B557}" type="sibTrans">
      <dgm:prSet/>
      <dgm:spPr/>
      <dgm:t>
        <a:bodyPr/>
        <a:lstStyle/>
        <a:p>
          <a:endParaRPr lang="en-US"/>
        </a:p>
      </dgm:t>
    </dgm:pt>
    <dgm:pt modelId="{E6E9C941-8A13-43BB-A9B7-BD815760C448}">
      <dgm:prSet phldr="0" custT="0"/>
      <dgm:spPr/>
      <dgm:t>
        <a:bodyPr vert="horz" wrap="square"/>
        <a:p>
          <a:pPr>
            <a:lnSpc>
              <a:spcPct val="100000"/>
            </a:lnSpc>
            <a:spcBef>
              <a:spcPct val="0"/>
            </a:spcBef>
            <a:spcAft>
              <a:spcPct val="15000"/>
            </a:spcAft>
          </a:pP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vi-VN" altLang="en-US" dirty="0">
              <a:latin typeface="Arial" panose="020B0604020202020204" pitchFamily="34" charset="0"/>
              <a:cs typeface="Arial" panose="020B0604020202020204" pitchFamily="34" charset="0"/>
            </a:rPr>
            <a:t>từ </a:t>
          </a:r>
          <a:r>
            <a:rPr lang="vi-VN" altLang="en-US" dirty="0">
              <a:latin typeface="Arial" panose="020B0604020202020204" pitchFamily="34" charset="0"/>
              <a:cs typeface="Arial" panose="020B0604020202020204" pitchFamily="34" charset="0"/>
            </a:rPr>
            <a:t>khi </a:t>
          </a:r>
          <a:r>
            <a:rPr lang="vi-VN" altLang="en-US" dirty="0">
              <a:latin typeface="Arial" panose="020B0604020202020204" pitchFamily="34" charset="0"/>
              <a:cs typeface="Arial" panose="020B0604020202020204" pitchFamily="34" charset="0"/>
            </a:rPr>
            <a:t>sinh </a:t>
          </a:r>
          <a:r>
            <a:rPr lang="vi-VN" altLang="en-US" dirty="0">
              <a:latin typeface="Arial" panose="020B0604020202020204" pitchFamily="34" charset="0"/>
              <a:cs typeface="Arial" panose="020B0604020202020204" pitchFamily="34" charset="0"/>
            </a:rPr>
            <a:t>ra </a:t>
          </a:r>
          <a:r>
            <a:rPr lang="vi-VN" altLang="en-US" dirty="0">
              <a:latin typeface="Arial" panose="020B0604020202020204" pitchFamily="34" charset="0"/>
              <a:cs typeface="Arial" panose="020B0604020202020204" pitchFamily="34" charset="0"/>
            </a:rPr>
            <a:t>và </a:t>
          </a:r>
          <a:r>
            <a:rPr lang="vi-VN" altLang="en-US" dirty="0">
              <a:latin typeface="Arial" panose="020B0604020202020204" pitchFamily="34" charset="0"/>
              <a:cs typeface="Arial" panose="020B0604020202020204" pitchFamily="34" charset="0"/>
            </a:rPr>
            <a:t>chấm </a:t>
          </a:r>
          <a:r>
            <a:rPr lang="vi-VN" altLang="en-US" dirty="0">
              <a:latin typeface="Arial" panose="020B0604020202020204" pitchFamily="34" charset="0"/>
              <a:cs typeface="Arial" panose="020B0604020202020204" pitchFamily="34" charset="0"/>
            </a:rPr>
            <a:t>dứt </a:t>
          </a:r>
          <a:r>
            <a:rPr lang="vi-VN" altLang="en-US" dirty="0">
              <a:latin typeface="Arial" panose="020B0604020202020204" pitchFamily="34" charset="0"/>
              <a:cs typeface="Arial" panose="020B0604020202020204" pitchFamily="34" charset="0"/>
            </a:rPr>
            <a:t>khi </a:t>
          </a:r>
          <a:r>
            <a:rPr lang="vi-VN" altLang="en-US" dirty="0">
              <a:latin typeface="Arial" panose="020B0604020202020204" pitchFamily="34" charset="0"/>
              <a:cs typeface="Arial" panose="020B0604020202020204" pitchFamily="34" charset="0"/>
            </a:rPr>
            <a:t>cá </a:t>
          </a:r>
          <a:r>
            <a:rPr lang="vi-VN" altLang="en-US" dirty="0">
              <a:latin typeface="Arial" panose="020B0604020202020204" pitchFamily="34" charset="0"/>
              <a:cs typeface="Arial" panose="020B0604020202020204" pitchFamily="34" charset="0"/>
            </a:rPr>
            <a:t>nhân </a:t>
          </a:r>
          <a:r>
            <a:rPr lang="vi-VN" altLang="en-US" dirty="0">
              <a:latin typeface="Arial" panose="020B0604020202020204" pitchFamily="34" charset="0"/>
              <a:cs typeface="Arial" panose="020B0604020202020204" pitchFamily="34" charset="0"/>
            </a:rPr>
            <a:t>đó </a:t>
          </a:r>
          <a:r>
            <a:rPr lang="vi-VN" altLang="en-US" dirty="0">
              <a:latin typeface="Arial" panose="020B0604020202020204" pitchFamily="34" charset="0"/>
              <a:cs typeface="Arial" panose="020B0604020202020204" pitchFamily="34" charset="0"/>
            </a:rPr>
            <a:t>chết</a:t>
          </a:r>
          <a:r>
            <a:rPr lang="vi-VN" altLang="en-US" dirty="0">
              <a:latin typeface="Arial" panose="020B0604020202020204" pitchFamily="34" charset="0"/>
              <a:cs typeface="Arial" panose="020B0604020202020204" pitchFamily="34" charset="0"/>
            </a:rPr>
            <a:t/>
          </a:r>
          <a:endParaRPr lang="vi-VN" altLang="en-US" dirty="0">
            <a:latin typeface="Arial" panose="020B0604020202020204" pitchFamily="34" charset="0"/>
            <a:cs typeface="Arial" panose="020B0604020202020204" pitchFamily="34" charset="0"/>
          </a:endParaRPr>
        </a:p>
      </dgm:t>
    </dgm:pt>
    <dgm:pt modelId="{F6B1132F-5E67-4F67-BC13-B67699AD4F39}" cxnId="{C73E4705-8717-4717-A55C-5FBAEA6E7DBF}" type="parTrans">
      <dgm:prSet/>
      <dgm:spPr/>
    </dgm:pt>
    <dgm:pt modelId="{F2144B8F-9C26-420A-8285-F72863C0755C}" cxnId="{C73E4705-8717-4717-A55C-5FBAEA6E7DBF}" type="sibTrans">
      <dgm:prSet/>
      <dgm:spPr/>
    </dgm:pt>
    <dgm:pt modelId="{BB985731-73C4-4750-A0A5-C999B7E61298}">
      <dgm:prSet phldr="0" custT="0"/>
      <dgm:spPr/>
      <dgm:t>
        <a:bodyPr vert="horz" wrap="square"/>
        <a:p>
          <a:pPr>
            <a:lnSpc>
              <a:spcPct val="100000"/>
            </a:lnSpc>
            <a:spcBef>
              <a:spcPct val="0"/>
            </a:spcBef>
            <a:spcAft>
              <a:spcPct val="15000"/>
            </a:spcAft>
          </a:pPr>
          <a:r>
            <a:rPr lang="vi-VN" altLang="en-US" dirty="0">
              <a:latin typeface="Arial" panose="020B0604020202020204" pitchFamily="34" charset="0"/>
              <a:cs typeface="Arial" panose="020B0604020202020204" pitchFamily="34" charset="0"/>
            </a:rPr>
            <a:t>Nội </a:t>
          </a:r>
          <a:r>
            <a:rPr lang="vi-VN" altLang="en-US" dirty="0">
              <a:latin typeface="Arial" panose="020B0604020202020204" pitchFamily="34" charset="0"/>
              <a:cs typeface="Arial" panose="020B0604020202020204" pitchFamily="34" charset="0"/>
            </a:rPr>
            <a:t>dung </a:t>
          </a:r>
          <a:r>
            <a:rPr lang="vi-VN" altLang="en-US" dirty="0">
              <a:latin typeface="Arial" panose="020B0604020202020204" pitchFamily="34" charset="0"/>
              <a:cs typeface="Arial" panose="020B0604020202020204" pitchFamily="34" charset="0"/>
            </a:rPr>
            <a:t>gồm: </a:t>
          </a:r>
          <a:r>
            <a:rPr lang="vi-VN" altLang="en-US" dirty="0">
              <a:latin typeface="Arial" panose="020B0604020202020204" pitchFamily="34" charset="0"/>
              <a:cs typeface="Arial" panose="020B0604020202020204" pitchFamily="34" charset="0"/>
            </a:rPr>
            <a:t>quyền </a:t>
          </a:r>
          <a:r>
            <a:rPr lang="vi-VN" altLang="en-US" dirty="0">
              <a:latin typeface="Arial" panose="020B0604020202020204" pitchFamily="34" charset="0"/>
              <a:cs typeface="Arial" panose="020B0604020202020204" pitchFamily="34" charset="0"/>
            </a:rPr>
            <a:t>nhân </a:t>
          </a:r>
          <a:r>
            <a:rPr lang="vi-VN" altLang="en-US" dirty="0">
              <a:latin typeface="Arial" panose="020B0604020202020204" pitchFamily="34" charset="0"/>
              <a:cs typeface="Arial" panose="020B0604020202020204" pitchFamily="34" charset="0"/>
            </a:rPr>
            <a:t>t</a:t>
          </a:r>
          <a:r>
            <a:rPr lang="en-US" altLang="vi-VN" dirty="0">
              <a:latin typeface="Arial" panose="020B0604020202020204" pitchFamily="34" charset="0"/>
              <a:cs typeface="Arial" panose="020B0604020202020204" pitchFamily="34" charset="0"/>
            </a:rPr>
            <a:t>h</a:t>
          </a:r>
          <a:r>
            <a:rPr lang="vi-VN" altLang="en-US" dirty="0">
              <a:latin typeface="Arial" panose="020B0604020202020204" pitchFamily="34" charset="0"/>
              <a:cs typeface="Arial" panose="020B0604020202020204" pitchFamily="34" charset="0"/>
            </a:rPr>
            <a:t>ân </a:t>
          </a:r>
          <a:r>
            <a:rPr lang="vi-VN" altLang="en-US" dirty="0">
              <a:latin typeface="Arial" panose="020B0604020202020204" pitchFamily="34" charset="0"/>
              <a:cs typeface="Arial" panose="020B0604020202020204" pitchFamily="34" charset="0"/>
            </a:rPr>
            <a:t>không </a:t>
          </a:r>
          <a:r>
            <a:rPr lang="vi-VN" altLang="en-US" dirty="0">
              <a:latin typeface="Arial" panose="020B0604020202020204" pitchFamily="34" charset="0"/>
              <a:cs typeface="Arial" panose="020B0604020202020204" pitchFamily="34" charset="0"/>
            </a:rPr>
            <a:t>gắn </a:t>
          </a:r>
          <a:r>
            <a:rPr lang="vi-VN" altLang="en-US" dirty="0">
              <a:latin typeface="Arial" panose="020B0604020202020204" pitchFamily="34" charset="0"/>
              <a:cs typeface="Arial" panose="020B0604020202020204" pitchFamily="34" charset="0"/>
            </a:rPr>
            <a:t>với </a:t>
          </a:r>
          <a:r>
            <a:rPr lang="vi-VN" altLang="en-US" dirty="0">
              <a:latin typeface="Arial" panose="020B0604020202020204" pitchFamily="34" charset="0"/>
              <a:cs typeface="Arial" panose="020B0604020202020204" pitchFamily="34" charset="0"/>
            </a:rPr>
            <a:t>tài </a:t>
          </a:r>
          <a:r>
            <a:rPr lang="vi-VN" altLang="en-US" dirty="0">
              <a:latin typeface="Arial" panose="020B0604020202020204" pitchFamily="34" charset="0"/>
              <a:cs typeface="Arial" panose="020B0604020202020204" pitchFamily="34" charset="0"/>
            </a:rPr>
            <a:t>sản </a:t>
          </a:r>
          <a:r>
            <a:rPr lang="vi-VN" altLang="en-US" dirty="0">
              <a:latin typeface="Arial" panose="020B0604020202020204" pitchFamily="34" charset="0"/>
              <a:cs typeface="Arial" panose="020B0604020202020204" pitchFamily="34" charset="0"/>
            </a:rPr>
            <a:t>và </a:t>
          </a:r>
          <a:r>
            <a:rPr lang="vi-VN" altLang="en-US" dirty="0">
              <a:latin typeface="Arial" panose="020B0604020202020204" pitchFamily="34" charset="0"/>
              <a:cs typeface="Arial" panose="020B0604020202020204" pitchFamily="34" charset="0"/>
            </a:rPr>
            <a:t>quyền </a:t>
          </a:r>
          <a:r>
            <a:rPr lang="vi-VN" altLang="en-US" dirty="0">
              <a:latin typeface="Arial" panose="020B0604020202020204" pitchFamily="34" charset="0"/>
              <a:cs typeface="Arial" panose="020B0604020202020204" pitchFamily="34" charset="0"/>
            </a:rPr>
            <a:t>nhân </a:t>
          </a:r>
          <a:r>
            <a:rPr lang="vi-VN" altLang="en-US" dirty="0">
              <a:latin typeface="Arial" panose="020B0604020202020204" pitchFamily="34" charset="0"/>
              <a:cs typeface="Arial" panose="020B0604020202020204" pitchFamily="34" charset="0"/>
            </a:rPr>
            <a:t>thân </a:t>
          </a:r>
          <a:r>
            <a:rPr lang="vi-VN" altLang="en-US" dirty="0">
              <a:latin typeface="Arial" panose="020B0604020202020204" pitchFamily="34" charset="0"/>
              <a:cs typeface="Arial" panose="020B0604020202020204" pitchFamily="34" charset="0"/>
            </a:rPr>
            <a:t>gắn </a:t>
          </a:r>
          <a:r>
            <a:rPr lang="vi-VN" altLang="en-US" dirty="0">
              <a:latin typeface="Arial" panose="020B0604020202020204" pitchFamily="34" charset="0"/>
              <a:cs typeface="Arial" panose="020B0604020202020204" pitchFamily="34" charset="0"/>
            </a:rPr>
            <a:t>với </a:t>
          </a:r>
          <a:r>
            <a:rPr lang="vi-VN" altLang="en-US" dirty="0">
              <a:latin typeface="Arial" panose="020B0604020202020204" pitchFamily="34" charset="0"/>
              <a:cs typeface="Arial" panose="020B0604020202020204" pitchFamily="34" charset="0"/>
            </a:rPr>
            <a:t>tài </a:t>
          </a:r>
          <a:r>
            <a:rPr lang="vi-VN" altLang="en-US" dirty="0">
              <a:latin typeface="Arial" panose="020B0604020202020204" pitchFamily="34" charset="0"/>
              <a:cs typeface="Arial" panose="020B0604020202020204" pitchFamily="34" charset="0"/>
            </a:rPr>
            <a:t>sản; </a:t>
          </a:r>
          <a:r>
            <a:rPr lang="vi-VN" altLang="en-US" dirty="0">
              <a:latin typeface="Arial" panose="020B0604020202020204" pitchFamily="34" charset="0"/>
              <a:cs typeface="Arial" panose="020B0604020202020204" pitchFamily="34" charset="0"/>
            </a:rPr>
            <a:t>quyền </a:t>
          </a:r>
          <a:r>
            <a:rPr lang="vi-VN" altLang="en-US" dirty="0">
              <a:latin typeface="Arial" panose="020B0604020202020204" pitchFamily="34" charset="0"/>
              <a:cs typeface="Arial" panose="020B0604020202020204" pitchFamily="34" charset="0"/>
            </a:rPr>
            <a:t>sở </a:t>
          </a:r>
          <a:r>
            <a:rPr lang="vi-VN" altLang="en-US" dirty="0">
              <a:latin typeface="Arial" panose="020B0604020202020204" pitchFamily="34" charset="0"/>
              <a:cs typeface="Arial" panose="020B0604020202020204" pitchFamily="34" charset="0"/>
            </a:rPr>
            <a:t>hữu, </a:t>
          </a:r>
          <a:r>
            <a:rPr lang="vi-VN" altLang="en-US" dirty="0">
              <a:latin typeface="Arial" panose="020B0604020202020204" pitchFamily="34" charset="0"/>
              <a:cs typeface="Arial" panose="020B0604020202020204" pitchFamily="34" charset="0"/>
            </a:rPr>
            <a:t>quyền </a:t>
          </a:r>
          <a:r>
            <a:rPr lang="vi-VN" altLang="en-US" dirty="0">
              <a:latin typeface="Arial" panose="020B0604020202020204" pitchFamily="34" charset="0"/>
              <a:cs typeface="Arial" panose="020B0604020202020204" pitchFamily="34" charset="0"/>
            </a:rPr>
            <a:t>thừa </a:t>
          </a:r>
          <a:r>
            <a:rPr lang="vi-VN" altLang="en-US" dirty="0">
              <a:latin typeface="Arial" panose="020B0604020202020204" pitchFamily="34" charset="0"/>
              <a:cs typeface="Arial" panose="020B0604020202020204" pitchFamily="34" charset="0"/>
            </a:rPr>
            <a:t>kế </a:t>
          </a:r>
          <a:r>
            <a:rPr lang="vi-VN" altLang="en-US" dirty="0">
              <a:latin typeface="Arial" panose="020B0604020202020204" pitchFamily="34" charset="0"/>
              <a:cs typeface="Arial" panose="020B0604020202020204" pitchFamily="34" charset="0"/>
            </a:rPr>
            <a:t>và </a:t>
          </a:r>
          <a:r>
            <a:rPr lang="vi-VN" altLang="en-US" dirty="0">
              <a:latin typeface="Arial" panose="020B0604020202020204" pitchFamily="34" charset="0"/>
              <a:cs typeface="Arial" panose="020B0604020202020204" pitchFamily="34" charset="0"/>
            </a:rPr>
            <a:t>quyền </a:t>
          </a:r>
          <a:r>
            <a:rPr lang="vi-VN" altLang="en-US" dirty="0">
              <a:latin typeface="Arial" panose="020B0604020202020204" pitchFamily="34" charset="0"/>
              <a:cs typeface="Arial" panose="020B0604020202020204" pitchFamily="34" charset="0"/>
            </a:rPr>
            <a:t>khác </a:t>
          </a:r>
          <a:r>
            <a:rPr lang="vi-VN" altLang="en-US" dirty="0">
              <a:latin typeface="Arial" panose="020B0604020202020204" pitchFamily="34" charset="0"/>
              <a:cs typeface="Arial" panose="020B0604020202020204" pitchFamily="34" charset="0"/>
            </a:rPr>
            <a:t>đối </a:t>
          </a:r>
          <a:r>
            <a:rPr lang="vi-VN" altLang="en-US" dirty="0">
              <a:latin typeface="Arial" panose="020B0604020202020204" pitchFamily="34" charset="0"/>
              <a:cs typeface="Arial" panose="020B0604020202020204" pitchFamily="34" charset="0"/>
            </a:rPr>
            <a:t>với </a:t>
          </a:r>
          <a:r>
            <a:rPr lang="vi-VN" altLang="en-US" dirty="0">
              <a:latin typeface="Arial" panose="020B0604020202020204" pitchFamily="34" charset="0"/>
              <a:cs typeface="Arial" panose="020B0604020202020204" pitchFamily="34" charset="0"/>
            </a:rPr>
            <a:t>tài </a:t>
          </a:r>
          <a:r>
            <a:rPr lang="vi-VN" altLang="en-US" dirty="0">
              <a:latin typeface="Arial" panose="020B0604020202020204" pitchFamily="34" charset="0"/>
              <a:cs typeface="Arial" panose="020B0604020202020204" pitchFamily="34" charset="0"/>
            </a:rPr>
            <a:t>sản; </a:t>
          </a:r>
          <a:r>
            <a:rPr lang="vi-VN" altLang="en-US" dirty="0">
              <a:latin typeface="Arial" panose="020B0604020202020204" pitchFamily="34" charset="0"/>
              <a:cs typeface="Arial" panose="020B0604020202020204" pitchFamily="34" charset="0"/>
            </a:rPr>
            <a:t>quyền </a:t>
          </a:r>
          <a:r>
            <a:rPr lang="vi-VN" altLang="en-US" dirty="0">
              <a:latin typeface="Arial" panose="020B0604020202020204" pitchFamily="34" charset="0"/>
              <a:cs typeface="Arial" panose="020B0604020202020204" pitchFamily="34" charset="0"/>
            </a:rPr>
            <a:t>tham </a:t>
          </a:r>
          <a:r>
            <a:rPr lang="vi-VN" altLang="en-US" dirty="0">
              <a:latin typeface="Arial" panose="020B0604020202020204" pitchFamily="34" charset="0"/>
              <a:cs typeface="Arial" panose="020B0604020202020204" pitchFamily="34" charset="0"/>
            </a:rPr>
            <a:t>gia </a:t>
          </a:r>
          <a:r>
            <a:rPr lang="vi-VN" altLang="en-US" dirty="0">
              <a:latin typeface="Arial" panose="020B0604020202020204" pitchFamily="34" charset="0"/>
              <a:cs typeface="Arial" panose="020B0604020202020204" pitchFamily="34" charset="0"/>
            </a:rPr>
            <a:t>QHDS </a:t>
          </a:r>
          <a:r>
            <a:rPr lang="vi-VN" altLang="en-US" dirty="0">
              <a:latin typeface="Arial" panose="020B0604020202020204" pitchFamily="34" charset="0"/>
              <a:cs typeface="Arial" panose="020B0604020202020204" pitchFamily="34" charset="0"/>
            </a:rPr>
            <a:t>và </a:t>
          </a:r>
          <a:r>
            <a:rPr lang="vi-VN" altLang="en-US" dirty="0">
              <a:latin typeface="Arial" panose="020B0604020202020204" pitchFamily="34" charset="0"/>
              <a:cs typeface="Arial" panose="020B0604020202020204" pitchFamily="34" charset="0"/>
            </a:rPr>
            <a:t>có </a:t>
          </a:r>
          <a:r>
            <a:rPr lang="vi-VN" altLang="en-US" dirty="0">
              <a:latin typeface="Arial" panose="020B0604020202020204" pitchFamily="34" charset="0"/>
              <a:cs typeface="Arial" panose="020B0604020202020204" pitchFamily="34" charset="0"/>
            </a:rPr>
            <a:t>nghĩa </a:t>
          </a:r>
          <a:r>
            <a:rPr lang="vi-VN" altLang="en-US" dirty="0">
              <a:latin typeface="Arial" panose="020B0604020202020204" pitchFamily="34" charset="0"/>
              <a:cs typeface="Arial" panose="020B0604020202020204" pitchFamily="34" charset="0"/>
            </a:rPr>
            <a:t>vụ </a:t>
          </a:r>
          <a:r>
            <a:rPr lang="vi-VN" altLang="en-US" dirty="0">
              <a:latin typeface="Arial" panose="020B0604020202020204" pitchFamily="34" charset="0"/>
              <a:cs typeface="Arial" panose="020B0604020202020204" pitchFamily="34" charset="0"/>
            </a:rPr>
            <a:t>phát </a:t>
          </a:r>
          <a:r>
            <a:rPr lang="vi-VN" altLang="en-US" dirty="0">
              <a:latin typeface="Arial" panose="020B0604020202020204" pitchFamily="34" charset="0"/>
              <a:cs typeface="Arial" panose="020B0604020202020204" pitchFamily="34" charset="0"/>
            </a:rPr>
            <a:t>sinh </a:t>
          </a:r>
          <a:r>
            <a:rPr lang="vi-VN" altLang="en-US" dirty="0">
              <a:latin typeface="Arial" panose="020B0604020202020204" pitchFamily="34" charset="0"/>
              <a:cs typeface="Arial" panose="020B0604020202020204" pitchFamily="34" charset="0"/>
            </a:rPr>
            <a:t>từ </a:t>
          </a:r>
          <a:r>
            <a:rPr lang="vi-VN" altLang="en-US" dirty="0">
              <a:latin typeface="Arial" panose="020B0604020202020204" pitchFamily="34" charset="0"/>
              <a:cs typeface="Arial" panose="020B0604020202020204" pitchFamily="34" charset="0"/>
            </a:rPr>
            <a:t>QH </a:t>
          </a:r>
          <a:r>
            <a:rPr lang="vi-VN" altLang="en-US" dirty="0">
              <a:latin typeface="Arial" panose="020B0604020202020204" pitchFamily="34" charset="0"/>
              <a:cs typeface="Arial" panose="020B0604020202020204" pitchFamily="34" charset="0"/>
            </a:rPr>
            <a:t>đó</a:t>
          </a:r>
          <a:r>
            <a:rPr lang="vi-VN" altLang="en-US" dirty="0">
              <a:latin typeface="Arial" panose="020B0604020202020204" pitchFamily="34" charset="0"/>
              <a:cs typeface="Arial" panose="020B0604020202020204" pitchFamily="34" charset="0"/>
            </a:rPr>
            <a:t/>
          </a:r>
          <a:endParaRPr lang="vi-VN" altLang="en-US" dirty="0">
            <a:latin typeface="Arial" panose="020B0604020202020204" pitchFamily="34" charset="0"/>
            <a:cs typeface="Arial" panose="020B0604020202020204" pitchFamily="34" charset="0"/>
          </a:endParaRPr>
        </a:p>
      </dgm:t>
    </dgm:pt>
    <dgm:pt modelId="{D022E2F5-766A-4259-AD48-26065E7441D1}" cxnId="{70BE0DCA-36E2-4382-A3D7-58BFA1358626}" type="parTrans">
      <dgm:prSet/>
      <dgm:spPr/>
    </dgm:pt>
    <dgm:pt modelId="{7E0AA718-A715-46E3-931D-FEC6D51B5F9E}" cxnId="{70BE0DCA-36E2-4382-A3D7-58BFA1358626}" type="sibTrans">
      <dgm:prSet/>
      <dgm:spPr/>
    </dgm:pt>
    <dgm:pt modelId="{D8AC6B4D-2491-4135-9D2B-DB20ADA3CC8E}" type="pres">
      <dgm:prSet presAssocID="{D2CC005F-05D3-484B-A51D-9D2CE1DFE093}" presName="Name0" presStyleCnt="0">
        <dgm:presLayoutVars>
          <dgm:dir/>
          <dgm:animLvl val="lvl"/>
          <dgm:resizeHandles val="exact"/>
        </dgm:presLayoutVars>
      </dgm:prSet>
      <dgm:spPr/>
      <dgm:t>
        <a:bodyPr/>
        <a:lstStyle/>
        <a:p>
          <a:endParaRPr lang="en-US"/>
        </a:p>
      </dgm:t>
    </dgm:pt>
    <dgm:pt modelId="{126E7D2B-6BDC-4100-A432-B180B531D160}" type="pres">
      <dgm:prSet presAssocID="{05E8DC9A-6589-4BF0-B71B-BAF1BD001620}" presName="linNode" presStyleCnt="0"/>
      <dgm:spPr/>
    </dgm:pt>
    <dgm:pt modelId="{DD4F2626-81A1-4745-8666-2610C86FF31B}" type="pres">
      <dgm:prSet presAssocID="{05E8DC9A-6589-4BF0-B71B-BAF1BD001620}" presName="parentText" presStyleLbl="node1" presStyleIdx="0" presStyleCnt="1" custLinFactNeighborX="-181" custLinFactNeighborY="-3780">
        <dgm:presLayoutVars>
          <dgm:chMax val="1"/>
          <dgm:bulletEnabled val="1"/>
        </dgm:presLayoutVars>
      </dgm:prSet>
      <dgm:spPr/>
      <dgm:t>
        <a:bodyPr/>
        <a:lstStyle/>
        <a:p>
          <a:endParaRPr lang="en-US"/>
        </a:p>
      </dgm:t>
    </dgm:pt>
    <dgm:pt modelId="{D19902C6-413D-4C30-B862-2CFB42EB0BF7}" type="pres">
      <dgm:prSet presAssocID="{05E8DC9A-6589-4BF0-B71B-BAF1BD001620}" presName="descendantText" presStyleLbl="alignAccFollowNode1" presStyleIdx="0" presStyleCnt="1">
        <dgm:presLayoutVars>
          <dgm:bulletEnabled val="1"/>
        </dgm:presLayoutVars>
      </dgm:prSet>
      <dgm:spPr/>
      <dgm:t>
        <a:bodyPr/>
        <a:lstStyle/>
        <a:p>
          <a:endParaRPr lang="en-US"/>
        </a:p>
      </dgm:t>
    </dgm:pt>
  </dgm:ptLst>
  <dgm:cxnLst>
    <dgm:cxn modelId="{8D7CECF5-FEAE-4711-9788-BC7421E7D09A}" srcId="{D2CC005F-05D3-484B-A51D-9D2CE1DFE093}" destId="{05E8DC9A-6589-4BF0-B71B-BAF1BD001620}" srcOrd="0" destOrd="0" parTransId="{6C5085FC-E119-4812-A71A-3DD09B5968AF}" sibTransId="{954CEB32-901E-41B5-9256-790982C362ED}"/>
    <dgm:cxn modelId="{99C6EA04-F3D7-4C23-9AA9-A6077AD2B557}" srcId="{05E8DC9A-6589-4BF0-B71B-BAF1BD001620}" destId="{B71B483F-35EE-417F-A36C-55817CC06082}" srcOrd="0" destOrd="0" parTransId="{D3C3FBE6-718B-48AB-BFBD-3BFC6A94E5AE}" sibTransId="{E3574798-BCF1-4B48-8551-07E31F0D630E}"/>
    <dgm:cxn modelId="{C73E4705-8717-4717-A55C-5FBAEA6E7DBF}" srcId="{05E8DC9A-6589-4BF0-B71B-BAF1BD001620}" destId="{E6E9C941-8A13-43BB-A9B7-BD815760C448}" srcOrd="1" destOrd="0" parTransId="{F6B1132F-5E67-4F67-BC13-B67699AD4F39}" sibTransId="{F2144B8F-9C26-420A-8285-F72863C0755C}"/>
    <dgm:cxn modelId="{70BE0DCA-36E2-4382-A3D7-58BFA1358626}" srcId="{05E8DC9A-6589-4BF0-B71B-BAF1BD001620}" destId="{BB985731-73C4-4750-A0A5-C999B7E61298}" srcOrd="2" destOrd="0" parTransId="{D022E2F5-766A-4259-AD48-26065E7441D1}" sibTransId="{7E0AA718-A715-46E3-931D-FEC6D51B5F9E}"/>
    <dgm:cxn modelId="{FA91C8B3-D320-442C-887E-4D8C3DAF5B95}" type="presOf" srcId="{D2CC005F-05D3-484B-A51D-9D2CE1DFE093}" destId="{D8AC6B4D-2491-4135-9D2B-DB20ADA3CC8E}" srcOrd="0" destOrd="0" presId="urn:microsoft.com/office/officeart/2005/8/layout/vList5"/>
    <dgm:cxn modelId="{472FAB99-676D-4B89-98A9-F76B9006FBC7}" type="presParOf" srcId="{D8AC6B4D-2491-4135-9D2B-DB20ADA3CC8E}" destId="{126E7D2B-6BDC-4100-A432-B180B531D160}" srcOrd="0" destOrd="0" presId="urn:microsoft.com/office/officeart/2005/8/layout/vList5"/>
    <dgm:cxn modelId="{5A140AA2-7EEE-4E65-A662-EB0F24AC6D34}" type="presParOf" srcId="{126E7D2B-6BDC-4100-A432-B180B531D160}" destId="{DD4F2626-81A1-4745-8666-2610C86FF31B}" srcOrd="0" destOrd="0" presId="urn:microsoft.com/office/officeart/2005/8/layout/vList5"/>
    <dgm:cxn modelId="{62AD59BA-BA8F-40F1-95C2-2B3124045E85}" type="presOf" srcId="{05E8DC9A-6589-4BF0-B71B-BAF1BD001620}" destId="{DD4F2626-81A1-4745-8666-2610C86FF31B}" srcOrd="0" destOrd="0" presId="urn:microsoft.com/office/officeart/2005/8/layout/vList5"/>
    <dgm:cxn modelId="{418CC359-7DE0-4805-A94F-92093268E127}" type="presParOf" srcId="{126E7D2B-6BDC-4100-A432-B180B531D160}" destId="{D19902C6-413D-4C30-B862-2CFB42EB0BF7}" srcOrd="1" destOrd="0" presId="urn:microsoft.com/office/officeart/2005/8/layout/vList5"/>
    <dgm:cxn modelId="{5913A2BF-AAC2-4AAB-A325-13000D91A1BB}" type="presOf" srcId="{B71B483F-35EE-417F-A36C-55817CC06082}" destId="{D19902C6-413D-4C30-B862-2CFB42EB0BF7}" srcOrd="0" destOrd="0" presId="urn:microsoft.com/office/officeart/2005/8/layout/vList5"/>
    <dgm:cxn modelId="{F9EB382A-75B2-4860-955A-BD67F2FE3919}" type="presOf" srcId="{E6E9C941-8A13-43BB-A9B7-BD815760C448}" destId="{D19902C6-413D-4C30-B862-2CFB42EB0BF7}" srcOrd="0" destOrd="1" presId="urn:microsoft.com/office/officeart/2005/8/layout/vList5"/>
    <dgm:cxn modelId="{13C5ACA0-52A1-498A-8E3D-44DE6263ADE4}" type="presOf" srcId="{BB985731-73C4-4750-A0A5-C999B7E61298}" destId="{D19902C6-413D-4C30-B862-2CFB42EB0BF7}" srcOrd="0" destOrd="2"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590F01-5608-4FEE-B40F-BADF5400E55F}" type="doc">
      <dgm:prSet loTypeId="urn:microsoft.com/office/officeart/2005/8/layout/hList3" loCatId="list" qsTypeId="urn:microsoft.com/office/officeart/2005/8/quickstyle/simple1#4" qsCatId="simple" csTypeId="urn:microsoft.com/office/officeart/2005/8/colors/accent1_2#3" csCatId="accent1" phldr="1"/>
      <dgm:spPr/>
      <dgm:t>
        <a:bodyPr/>
        <a:lstStyle/>
        <a:p>
          <a:endParaRPr lang="en-US"/>
        </a:p>
      </dgm:t>
    </dgm:pt>
    <dgm:pt modelId="{69B860CE-4AE1-41CF-89C1-7EF6D3083120}">
      <dgm:prSet phldrT="[Text]" custT="1"/>
      <dgm:spPr>
        <a:solidFill>
          <a:srgbClr val="C00000"/>
        </a:solidFill>
      </dgm:spPr>
      <dgm:t>
        <a:bodyPr/>
        <a:lstStyle/>
        <a:p>
          <a:pPr algn="ctr"/>
          <a:r>
            <a:rPr lang="en-US" sz="2500" b="1" dirty="0" err="1" smtClean="0">
              <a:latin typeface="Arial" panose="020B0604020202020204" pitchFamily="34" charset="0"/>
              <a:cs typeface="Arial" panose="020B0604020202020204" pitchFamily="34" charset="0"/>
            </a:rPr>
            <a:t>Quyền</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sở</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hữu</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là</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phạm</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trù</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pháp</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lý</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gồm</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tổng</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hợp</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các</a:t>
          </a:r>
          <a:r>
            <a:rPr lang="en-US" sz="2500" b="1" dirty="0" smtClean="0">
              <a:latin typeface="Arial" panose="020B0604020202020204" pitchFamily="34" charset="0"/>
              <a:cs typeface="Arial" panose="020B0604020202020204" pitchFamily="34" charset="0"/>
            </a:rPr>
            <a:t> QPPL </a:t>
          </a:r>
          <a:r>
            <a:rPr lang="en-US" sz="2500" b="1" dirty="0" err="1" smtClean="0">
              <a:latin typeface="Arial" panose="020B0604020202020204" pitchFamily="34" charset="0"/>
              <a:cs typeface="Arial" panose="020B0604020202020204" pitchFamily="34" charset="0"/>
            </a:rPr>
            <a:t>điều</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chỉnh</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các</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quan</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hệ</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về</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sở</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hữu</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đối</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với</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các</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quan</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hệ</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vật</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chất</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trong</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xã</a:t>
          </a:r>
          <a:r>
            <a:rPr lang="en-US" sz="2500" b="1" dirty="0" smtClean="0">
              <a:latin typeface="Arial" panose="020B0604020202020204" pitchFamily="34" charset="0"/>
              <a:cs typeface="Arial" panose="020B0604020202020204" pitchFamily="34" charset="0"/>
            </a:rPr>
            <a:t> </a:t>
          </a:r>
          <a:r>
            <a:rPr lang="en-US" sz="2500" b="1" dirty="0" err="1" smtClean="0">
              <a:latin typeface="Arial" panose="020B0604020202020204" pitchFamily="34" charset="0"/>
              <a:cs typeface="Arial" panose="020B0604020202020204" pitchFamily="34" charset="0"/>
            </a:rPr>
            <a:t>hội</a:t>
          </a:r>
          <a:r>
            <a:rPr lang="en-US" sz="2500" b="1" dirty="0" smtClean="0">
              <a:latin typeface="Arial" panose="020B0604020202020204" pitchFamily="34" charset="0"/>
              <a:cs typeface="Arial" panose="020B0604020202020204" pitchFamily="34" charset="0"/>
            </a:rPr>
            <a:t>.</a:t>
          </a:r>
          <a:endParaRPr lang="en-US" sz="2500" b="1" dirty="0">
            <a:latin typeface="Arial" panose="020B0604020202020204" pitchFamily="34" charset="0"/>
            <a:cs typeface="Arial" panose="020B0604020202020204" pitchFamily="34" charset="0"/>
          </a:endParaRPr>
        </a:p>
      </dgm:t>
    </dgm:pt>
    <dgm:pt modelId="{538AAB15-814D-49B5-B64E-8AC61E5711CD}" cxnId="{903977DF-72F7-4B10-BD42-A1698BDA8A91}" type="parTrans">
      <dgm:prSet/>
      <dgm:spPr/>
      <dgm:t>
        <a:bodyPr/>
        <a:lstStyle/>
        <a:p>
          <a:endParaRPr lang="en-US"/>
        </a:p>
      </dgm:t>
    </dgm:pt>
    <dgm:pt modelId="{31C519F5-B5A0-4775-A13F-F924A441C341}" cxnId="{903977DF-72F7-4B10-BD42-A1698BDA8A91}" type="sibTrans">
      <dgm:prSet/>
      <dgm:spPr/>
      <dgm:t>
        <a:bodyPr/>
        <a:lstStyle/>
        <a:p>
          <a:endParaRPr lang="en-US"/>
        </a:p>
      </dgm:t>
    </dgm:pt>
    <dgm:pt modelId="{BC7AEB67-4F0E-4D17-BFD2-412C004F1460}">
      <dgm:prSet phldrT="[Text]" custT="1"/>
      <dgm:spPr>
        <a:solidFill>
          <a:schemeClr val="accent3">
            <a:lumMod val="50000"/>
          </a:schemeClr>
        </a:solidFill>
      </dgm:spPr>
      <dgm:t>
        <a:bodyPr/>
        <a:lstStyle/>
        <a:p>
          <a:pPr algn="ctr">
            <a:lnSpc>
              <a:spcPct val="150000"/>
            </a:lnSpc>
          </a:pPr>
          <a:r>
            <a:rPr lang="en-US" sz="2500" b="1" dirty="0" err="1" smtClean="0"/>
            <a:t>Chủ</a:t>
          </a:r>
          <a:r>
            <a:rPr lang="en-US" sz="2500" b="1" dirty="0" smtClean="0"/>
            <a:t> </a:t>
          </a:r>
          <a:r>
            <a:rPr lang="en-US" sz="2500" b="1" dirty="0" err="1" smtClean="0"/>
            <a:t>thể</a:t>
          </a:r>
          <a:r>
            <a:rPr lang="en-US" sz="2500" b="1" dirty="0" smtClean="0"/>
            <a:t>: </a:t>
          </a:r>
          <a:r>
            <a:rPr lang="en-US" sz="2500" b="1" dirty="0" err="1" smtClean="0"/>
            <a:t>chủ</a:t>
          </a:r>
          <a:r>
            <a:rPr lang="en-US" sz="2500" b="1" dirty="0" smtClean="0"/>
            <a:t> </a:t>
          </a:r>
          <a:r>
            <a:rPr lang="en-US" sz="2500" b="1" dirty="0" err="1" smtClean="0"/>
            <a:t>sở</a:t>
          </a:r>
          <a:r>
            <a:rPr lang="en-US" sz="2500" b="1" dirty="0" smtClean="0"/>
            <a:t> </a:t>
          </a:r>
          <a:r>
            <a:rPr lang="en-US" sz="2500" b="1" dirty="0" err="1" smtClean="0"/>
            <a:t>hữu</a:t>
          </a:r>
          <a:r>
            <a:rPr lang="en-US" sz="2500" b="1" dirty="0" smtClean="0"/>
            <a:t> (</a:t>
          </a:r>
          <a:r>
            <a:rPr lang="en-US" sz="2500" b="1" dirty="0" err="1" smtClean="0"/>
            <a:t>Nhà</a:t>
          </a:r>
          <a:r>
            <a:rPr lang="en-US" sz="2500" b="1" dirty="0" smtClean="0"/>
            <a:t> </a:t>
          </a:r>
          <a:r>
            <a:rPr lang="en-US" sz="2500" b="1" dirty="0" err="1" smtClean="0"/>
            <a:t>nước</a:t>
          </a:r>
          <a:r>
            <a:rPr lang="en-US" sz="2500" b="1" dirty="0" smtClean="0"/>
            <a:t>, </a:t>
          </a:r>
          <a:r>
            <a:rPr lang="en-US" sz="2500" b="1" dirty="0" err="1" smtClean="0"/>
            <a:t>tập</a:t>
          </a:r>
          <a:r>
            <a:rPr lang="en-US" sz="2500" b="1" dirty="0" smtClean="0"/>
            <a:t> </a:t>
          </a:r>
          <a:r>
            <a:rPr lang="en-US" sz="2500" b="1" dirty="0" err="1" smtClean="0"/>
            <a:t>thể</a:t>
          </a:r>
          <a:r>
            <a:rPr lang="en-US" sz="2500" b="1" dirty="0" smtClean="0"/>
            <a:t>, </a:t>
          </a:r>
          <a:r>
            <a:rPr lang="en-US" sz="2500" b="1" dirty="0" err="1" smtClean="0"/>
            <a:t>tư</a:t>
          </a:r>
          <a:r>
            <a:rPr lang="en-US" sz="2500" b="1" dirty="0" smtClean="0"/>
            <a:t> </a:t>
          </a:r>
          <a:r>
            <a:rPr lang="en-US" sz="2500" b="1" dirty="0" err="1" smtClean="0"/>
            <a:t>nhân</a:t>
          </a:r>
          <a:r>
            <a:rPr lang="en-US" sz="2500" b="1" dirty="0" smtClean="0"/>
            <a:t>,…)</a:t>
          </a:r>
          <a:endParaRPr lang="en-US" sz="2500" b="1" dirty="0">
            <a:latin typeface="Arial" panose="020B0604020202020204" pitchFamily="34" charset="0"/>
            <a:cs typeface="Arial" panose="020B0604020202020204" pitchFamily="34" charset="0"/>
          </a:endParaRPr>
        </a:p>
      </dgm:t>
    </dgm:pt>
    <dgm:pt modelId="{0B5ED28B-6C8D-4E3C-82F2-6EDB237A3F27}" cxnId="{964A967C-9A42-4684-A148-8441F9210E35}" type="parTrans">
      <dgm:prSet/>
      <dgm:spPr/>
      <dgm:t>
        <a:bodyPr/>
        <a:lstStyle/>
        <a:p>
          <a:endParaRPr lang="en-US"/>
        </a:p>
      </dgm:t>
    </dgm:pt>
    <dgm:pt modelId="{50A98960-F387-465F-B879-9777B12720DB}" cxnId="{964A967C-9A42-4684-A148-8441F9210E35}" type="sibTrans">
      <dgm:prSet/>
      <dgm:spPr/>
      <dgm:t>
        <a:bodyPr/>
        <a:lstStyle/>
        <a:p>
          <a:endParaRPr lang="en-US"/>
        </a:p>
      </dgm:t>
    </dgm:pt>
    <dgm:pt modelId="{BD4BBE35-C06B-41AD-B3B6-D747A3DA80DE}">
      <dgm:prSet phldrT="[Text]" custT="1"/>
      <dgm:spPr>
        <a:solidFill>
          <a:schemeClr val="accent3">
            <a:lumMod val="50000"/>
          </a:schemeClr>
        </a:solidFill>
      </dgm:spPr>
      <dgm:t>
        <a:bodyPr/>
        <a:lstStyle/>
        <a:p>
          <a:pPr>
            <a:lnSpc>
              <a:spcPct val="150000"/>
            </a:lnSpc>
          </a:pPr>
          <a:r>
            <a:rPr lang="en-US" sz="2500" b="1" dirty="0" err="1" smtClean="0"/>
            <a:t>Các</a:t>
          </a:r>
          <a:r>
            <a:rPr lang="en-US" sz="2500" b="1" dirty="0" smtClean="0"/>
            <a:t> </a:t>
          </a:r>
          <a:r>
            <a:rPr lang="en-US" sz="2500" b="1" dirty="0" err="1" smtClean="0"/>
            <a:t>tư</a:t>
          </a:r>
          <a:r>
            <a:rPr lang="en-US" sz="2500" b="1" dirty="0" smtClean="0"/>
            <a:t> </a:t>
          </a:r>
          <a:r>
            <a:rPr lang="en-US" sz="2500" b="1" dirty="0" err="1" smtClean="0"/>
            <a:t>liệu</a:t>
          </a:r>
          <a:r>
            <a:rPr lang="en-US" sz="2500" b="1" dirty="0" smtClean="0"/>
            <a:t> </a:t>
          </a:r>
          <a:r>
            <a:rPr lang="en-US" sz="2500" b="1" dirty="0" err="1" smtClean="0"/>
            <a:t>sản</a:t>
          </a:r>
          <a:r>
            <a:rPr lang="en-US" sz="2500" b="1" dirty="0" smtClean="0"/>
            <a:t> </a:t>
          </a:r>
          <a:r>
            <a:rPr lang="en-US" sz="2500" b="1" dirty="0" err="1" smtClean="0"/>
            <a:t>xuất</a:t>
          </a:r>
          <a:r>
            <a:rPr lang="en-US" sz="2500" b="1" dirty="0" smtClean="0"/>
            <a:t>, </a:t>
          </a:r>
          <a:r>
            <a:rPr lang="en-US" sz="2500" b="1" dirty="0" err="1" smtClean="0"/>
            <a:t>tư</a:t>
          </a:r>
          <a:r>
            <a:rPr lang="en-US" sz="2500" b="1" dirty="0" smtClean="0"/>
            <a:t> </a:t>
          </a:r>
          <a:r>
            <a:rPr lang="en-US" sz="2500" b="1" dirty="0" err="1" smtClean="0"/>
            <a:t>liệu</a:t>
          </a:r>
          <a:r>
            <a:rPr lang="en-US" sz="2500" b="1" dirty="0" smtClean="0"/>
            <a:t> </a:t>
          </a:r>
          <a:r>
            <a:rPr lang="en-US" sz="2500" b="1" dirty="0" err="1" smtClean="0"/>
            <a:t>tiêu</a:t>
          </a:r>
          <a:r>
            <a:rPr lang="en-US" sz="2500" b="1" dirty="0" smtClean="0"/>
            <a:t> </a:t>
          </a:r>
          <a:r>
            <a:rPr lang="en-US" sz="2500" b="1" dirty="0" err="1" smtClean="0"/>
            <a:t>dùng</a:t>
          </a:r>
          <a:r>
            <a:rPr lang="en-US" sz="2500" b="1" dirty="0" smtClean="0"/>
            <a:t> </a:t>
          </a:r>
          <a:r>
            <a:rPr lang="en-US" sz="2500" b="1" dirty="0" err="1" smtClean="0"/>
            <a:t>trong</a:t>
          </a:r>
          <a:r>
            <a:rPr lang="en-US" sz="2500" b="1" dirty="0" smtClean="0"/>
            <a:t> </a:t>
          </a:r>
          <a:r>
            <a:rPr lang="en-US" sz="2500" b="1" dirty="0" err="1" smtClean="0"/>
            <a:t>xã</a:t>
          </a:r>
          <a:r>
            <a:rPr lang="en-US" sz="2500" b="1" dirty="0" smtClean="0"/>
            <a:t> </a:t>
          </a:r>
          <a:r>
            <a:rPr lang="en-US" sz="2500" b="1" dirty="0" err="1" smtClean="0"/>
            <a:t>hội</a:t>
          </a:r>
          <a:endParaRPr lang="en-US" sz="2500" b="1" dirty="0">
            <a:latin typeface="Arial" panose="020B0604020202020204" pitchFamily="34" charset="0"/>
            <a:cs typeface="Arial" panose="020B0604020202020204" pitchFamily="34" charset="0"/>
          </a:endParaRPr>
        </a:p>
      </dgm:t>
    </dgm:pt>
    <dgm:pt modelId="{489D9341-63EE-4ED4-AF7C-E776652F612A}" cxnId="{848E98E1-6BA2-4E20-8D65-3BF6C2546662}" type="parTrans">
      <dgm:prSet/>
      <dgm:spPr/>
      <dgm:t>
        <a:bodyPr/>
        <a:lstStyle/>
        <a:p>
          <a:endParaRPr lang="en-US"/>
        </a:p>
      </dgm:t>
    </dgm:pt>
    <dgm:pt modelId="{90744FA0-A86E-4F46-AFE4-22C0A1D5BDAC}" cxnId="{848E98E1-6BA2-4E20-8D65-3BF6C2546662}" type="sibTrans">
      <dgm:prSet/>
      <dgm:spPr/>
      <dgm:t>
        <a:bodyPr/>
        <a:lstStyle/>
        <a:p>
          <a:endParaRPr lang="en-US"/>
        </a:p>
      </dgm:t>
    </dgm:pt>
    <dgm:pt modelId="{16DDFBB8-FC5D-4AA8-A3F8-37D8E5108C5C}">
      <dgm:prSet phldrT="[Text]" custT="1"/>
      <dgm:spPr>
        <a:solidFill>
          <a:schemeClr val="accent3">
            <a:lumMod val="50000"/>
          </a:schemeClr>
        </a:solidFill>
      </dgm:spPr>
      <dgm:t>
        <a:bodyPr/>
        <a:lstStyle/>
        <a:p>
          <a:r>
            <a:rPr lang="en-US" sz="2500" b="1" dirty="0" err="1" smtClean="0"/>
            <a:t>Quyền</a:t>
          </a:r>
          <a:r>
            <a:rPr lang="en-US" sz="2500" b="1" dirty="0" smtClean="0"/>
            <a:t> </a:t>
          </a:r>
          <a:r>
            <a:rPr lang="en-US" sz="2500" b="1" dirty="0" err="1" smtClean="0"/>
            <a:t>sở</a:t>
          </a:r>
          <a:r>
            <a:rPr lang="en-US" sz="2500" b="1" dirty="0" smtClean="0"/>
            <a:t> </a:t>
          </a:r>
          <a:r>
            <a:rPr lang="en-US" sz="2500" b="1" dirty="0" err="1" smtClean="0"/>
            <a:t>hữu</a:t>
          </a:r>
          <a:r>
            <a:rPr lang="en-US" sz="2500" b="1" dirty="0" smtClean="0"/>
            <a:t> </a:t>
          </a:r>
          <a:r>
            <a:rPr lang="en-US" sz="2500" b="1" dirty="0" err="1" smtClean="0"/>
            <a:t>bao</a:t>
          </a:r>
          <a:r>
            <a:rPr lang="en-US" sz="2500" b="1" dirty="0" smtClean="0"/>
            <a:t> </a:t>
          </a:r>
          <a:r>
            <a:rPr lang="en-US" sz="2500" b="1" dirty="0" err="1" smtClean="0"/>
            <a:t>gồm</a:t>
          </a:r>
          <a:r>
            <a:rPr lang="en-US" sz="2500" b="1" dirty="0" smtClean="0"/>
            <a:t> </a:t>
          </a:r>
          <a:r>
            <a:rPr lang="en-US" sz="2500" b="1" dirty="0" err="1" smtClean="0"/>
            <a:t>quyền</a:t>
          </a:r>
          <a:r>
            <a:rPr lang="en-US" sz="2500" b="1" dirty="0" smtClean="0"/>
            <a:t> </a:t>
          </a:r>
          <a:r>
            <a:rPr lang="en-US" sz="2500" b="1" dirty="0" err="1" smtClean="0"/>
            <a:t>chiếm</a:t>
          </a:r>
          <a:r>
            <a:rPr lang="en-US" sz="2500" b="1" dirty="0" smtClean="0"/>
            <a:t> </a:t>
          </a:r>
          <a:r>
            <a:rPr lang="en-US" sz="2500" b="1" dirty="0" err="1" smtClean="0"/>
            <a:t>hữu</a:t>
          </a:r>
          <a:r>
            <a:rPr lang="en-US" sz="2500" b="1" dirty="0" smtClean="0"/>
            <a:t>, </a:t>
          </a:r>
          <a:r>
            <a:rPr lang="en-US" sz="2500" b="1" dirty="0" err="1" smtClean="0"/>
            <a:t>quyền</a:t>
          </a:r>
          <a:r>
            <a:rPr lang="en-US" sz="2500" b="1" dirty="0" smtClean="0"/>
            <a:t> </a:t>
          </a:r>
          <a:r>
            <a:rPr lang="en-US" sz="2500" b="1" dirty="0" err="1" smtClean="0"/>
            <a:t>sử</a:t>
          </a:r>
          <a:r>
            <a:rPr lang="en-US" sz="2500" b="1" dirty="0" smtClean="0"/>
            <a:t> </a:t>
          </a:r>
          <a:r>
            <a:rPr lang="en-US" sz="2500" b="1" dirty="0" err="1" smtClean="0"/>
            <a:t>dụng</a:t>
          </a:r>
          <a:r>
            <a:rPr lang="en-US" sz="2500" b="1" dirty="0" smtClean="0"/>
            <a:t>, </a:t>
          </a:r>
          <a:r>
            <a:rPr lang="en-US" sz="2500" b="1" dirty="0" err="1" smtClean="0"/>
            <a:t>quyền</a:t>
          </a:r>
          <a:r>
            <a:rPr lang="en-US" sz="2500" b="1" dirty="0" smtClean="0"/>
            <a:t> </a:t>
          </a:r>
          <a:r>
            <a:rPr lang="en-US" sz="2500" b="1" dirty="0" err="1" smtClean="0"/>
            <a:t>định</a:t>
          </a:r>
          <a:r>
            <a:rPr lang="en-US" sz="2500" b="1" dirty="0" smtClean="0"/>
            <a:t> </a:t>
          </a:r>
          <a:r>
            <a:rPr lang="en-US" sz="2500" b="1" dirty="0" err="1" smtClean="0"/>
            <a:t>đoạt</a:t>
          </a:r>
          <a:r>
            <a:rPr lang="en-US" sz="2500" b="1" dirty="0" smtClean="0"/>
            <a:t> </a:t>
          </a:r>
          <a:r>
            <a:rPr lang="en-US" sz="2500" b="1" dirty="0" err="1" smtClean="0"/>
            <a:t>tài</a:t>
          </a:r>
          <a:r>
            <a:rPr lang="en-US" sz="2500" b="1" dirty="0" smtClean="0"/>
            <a:t> </a:t>
          </a:r>
          <a:r>
            <a:rPr lang="en-US" sz="2500" b="1" dirty="0" err="1" smtClean="0"/>
            <a:t>sản</a:t>
          </a:r>
          <a:r>
            <a:rPr lang="en-US" sz="2500" b="1" dirty="0" smtClean="0"/>
            <a:t> </a:t>
          </a:r>
          <a:r>
            <a:rPr lang="en-US" sz="2500" b="1" dirty="0" err="1" smtClean="0"/>
            <a:t>của</a:t>
          </a:r>
          <a:r>
            <a:rPr lang="en-US" sz="2500" b="1" dirty="0" smtClean="0"/>
            <a:t> </a:t>
          </a:r>
          <a:r>
            <a:rPr lang="en-US" sz="2500" b="1" dirty="0" err="1" smtClean="0"/>
            <a:t>chủ</a:t>
          </a:r>
          <a:r>
            <a:rPr lang="en-US" sz="2500" b="1" dirty="0" smtClean="0"/>
            <a:t> </a:t>
          </a:r>
          <a:r>
            <a:rPr lang="en-US" sz="2500" b="1" dirty="0" err="1" smtClean="0"/>
            <a:t>sở</a:t>
          </a:r>
          <a:r>
            <a:rPr lang="en-US" sz="2500" b="1" dirty="0" smtClean="0"/>
            <a:t> </a:t>
          </a:r>
          <a:r>
            <a:rPr lang="en-US" sz="2500" b="1" dirty="0" err="1" smtClean="0"/>
            <a:t>hữu</a:t>
          </a:r>
          <a:r>
            <a:rPr lang="en-US" sz="2500" b="1" dirty="0" smtClean="0"/>
            <a:t> </a:t>
          </a:r>
          <a:r>
            <a:rPr lang="en-US" sz="2500" b="1" dirty="0" err="1" smtClean="0"/>
            <a:t>theo</a:t>
          </a:r>
          <a:r>
            <a:rPr lang="en-US" sz="2500" b="1" dirty="0" smtClean="0"/>
            <a:t> </a:t>
          </a:r>
          <a:r>
            <a:rPr lang="en-US" sz="2500" b="1" dirty="0" err="1" smtClean="0"/>
            <a:t>quy</a:t>
          </a:r>
          <a:r>
            <a:rPr lang="en-US" sz="2500" b="1" dirty="0" smtClean="0"/>
            <a:t> </a:t>
          </a:r>
          <a:r>
            <a:rPr lang="en-US" sz="2500" b="1" dirty="0" err="1" smtClean="0"/>
            <a:t>đinh</a:t>
          </a:r>
          <a:r>
            <a:rPr lang="en-US" sz="2500" b="1" dirty="0" smtClean="0"/>
            <a:t> </a:t>
          </a:r>
          <a:r>
            <a:rPr lang="en-US" sz="2500" b="1" dirty="0" err="1" smtClean="0"/>
            <a:t>của</a:t>
          </a:r>
          <a:r>
            <a:rPr lang="en-US" sz="2500" b="1" dirty="0" smtClean="0"/>
            <a:t> PL.</a:t>
          </a:r>
          <a:endParaRPr lang="en-US" sz="2500" b="1" dirty="0">
            <a:latin typeface="Arial" panose="020B0604020202020204" pitchFamily="34" charset="0"/>
            <a:cs typeface="Arial" panose="020B0604020202020204" pitchFamily="34" charset="0"/>
          </a:endParaRPr>
        </a:p>
      </dgm:t>
    </dgm:pt>
    <dgm:pt modelId="{6521C1B3-A3DA-42EC-935B-61EC7E35293F}" cxnId="{575D932F-0FF6-4A90-9003-D8272FB96E52}" type="parTrans">
      <dgm:prSet/>
      <dgm:spPr/>
      <dgm:t>
        <a:bodyPr/>
        <a:lstStyle/>
        <a:p>
          <a:endParaRPr lang="en-US"/>
        </a:p>
      </dgm:t>
    </dgm:pt>
    <dgm:pt modelId="{117B27A2-E8BD-4D0B-B991-0BF2ABB5976B}" cxnId="{575D932F-0FF6-4A90-9003-D8272FB96E52}" type="sibTrans">
      <dgm:prSet/>
      <dgm:spPr/>
      <dgm:t>
        <a:bodyPr/>
        <a:lstStyle/>
        <a:p>
          <a:endParaRPr lang="en-US"/>
        </a:p>
      </dgm:t>
    </dgm:pt>
    <dgm:pt modelId="{317F6A5A-D129-4332-BEA0-082241EEB1E0}" type="pres">
      <dgm:prSet presAssocID="{E0590F01-5608-4FEE-B40F-BADF5400E55F}" presName="composite" presStyleCnt="0">
        <dgm:presLayoutVars>
          <dgm:chMax val="1"/>
          <dgm:dir/>
          <dgm:resizeHandles val="exact"/>
        </dgm:presLayoutVars>
      </dgm:prSet>
      <dgm:spPr/>
      <dgm:t>
        <a:bodyPr/>
        <a:lstStyle/>
        <a:p>
          <a:endParaRPr lang="en-US"/>
        </a:p>
      </dgm:t>
    </dgm:pt>
    <dgm:pt modelId="{E9849897-E30E-496E-99F0-C80A51EC7428}" type="pres">
      <dgm:prSet presAssocID="{69B860CE-4AE1-41CF-89C1-7EF6D3083120}" presName="roof" presStyleLbl="dkBgShp" presStyleIdx="0" presStyleCnt="2" custScaleY="122472" custLinFactNeighborX="2609" custLinFactNeighborY="-3744"/>
      <dgm:spPr/>
      <dgm:t>
        <a:bodyPr/>
        <a:lstStyle/>
        <a:p>
          <a:endParaRPr lang="en-US"/>
        </a:p>
      </dgm:t>
    </dgm:pt>
    <dgm:pt modelId="{D7624D69-1DA8-4F43-A08B-B2243DC689A0}" type="pres">
      <dgm:prSet presAssocID="{69B860CE-4AE1-41CF-89C1-7EF6D3083120}" presName="pillars" presStyleCnt="0"/>
      <dgm:spPr/>
    </dgm:pt>
    <dgm:pt modelId="{38082872-B3E9-4C08-A11E-8B01A66800C1}" type="pres">
      <dgm:prSet presAssocID="{69B860CE-4AE1-41CF-89C1-7EF6D3083120}" presName="pillar1" presStyleLbl="node1" presStyleIdx="0" presStyleCnt="3" custLinFactNeighborX="2465" custLinFactNeighborY="4102">
        <dgm:presLayoutVars>
          <dgm:bulletEnabled val="1"/>
        </dgm:presLayoutVars>
      </dgm:prSet>
      <dgm:spPr/>
      <dgm:t>
        <a:bodyPr/>
        <a:lstStyle/>
        <a:p>
          <a:endParaRPr lang="en-US"/>
        </a:p>
      </dgm:t>
    </dgm:pt>
    <dgm:pt modelId="{EAC8F0FA-418E-469B-847B-C917CF9702F3}" type="pres">
      <dgm:prSet presAssocID="{BD4BBE35-C06B-41AD-B3B6-D747A3DA80DE}" presName="pillarX" presStyleLbl="node1" presStyleIdx="1" presStyleCnt="3" custLinFactNeighborX="-919" custLinFactNeighborY="4102">
        <dgm:presLayoutVars>
          <dgm:bulletEnabled val="1"/>
        </dgm:presLayoutVars>
      </dgm:prSet>
      <dgm:spPr/>
      <dgm:t>
        <a:bodyPr/>
        <a:lstStyle/>
        <a:p>
          <a:endParaRPr lang="en-US"/>
        </a:p>
      </dgm:t>
    </dgm:pt>
    <dgm:pt modelId="{A7965E15-7B44-43ED-A707-E374C208DA38}" type="pres">
      <dgm:prSet presAssocID="{16DDFBB8-FC5D-4AA8-A3F8-37D8E5108C5C}" presName="pillarX" presStyleLbl="node1" presStyleIdx="2" presStyleCnt="3" custLinFactNeighborX="919" custLinFactNeighborY="4102">
        <dgm:presLayoutVars>
          <dgm:bulletEnabled val="1"/>
        </dgm:presLayoutVars>
      </dgm:prSet>
      <dgm:spPr/>
      <dgm:t>
        <a:bodyPr/>
        <a:lstStyle/>
        <a:p>
          <a:endParaRPr lang="en-US"/>
        </a:p>
      </dgm:t>
    </dgm:pt>
    <dgm:pt modelId="{7BE87955-D613-4FAF-B6F7-6B5914980B28}" type="pres">
      <dgm:prSet presAssocID="{69B860CE-4AE1-41CF-89C1-7EF6D3083120}" presName="base" presStyleLbl="dkBgShp" presStyleIdx="1" presStyleCnt="2" custFlipVert="1" custScaleY="35795"/>
      <dgm:spPr/>
    </dgm:pt>
  </dgm:ptLst>
  <dgm:cxnLst>
    <dgm:cxn modelId="{848E98E1-6BA2-4E20-8D65-3BF6C2546662}" srcId="{69B860CE-4AE1-41CF-89C1-7EF6D3083120}" destId="{BD4BBE35-C06B-41AD-B3B6-D747A3DA80DE}" srcOrd="1" destOrd="0" parTransId="{489D9341-63EE-4ED4-AF7C-E776652F612A}" sibTransId="{90744FA0-A86E-4F46-AFE4-22C0A1D5BDAC}"/>
    <dgm:cxn modelId="{333C8501-C24F-4A86-BE7E-2A7EBF84798D}" type="presOf" srcId="{16DDFBB8-FC5D-4AA8-A3F8-37D8E5108C5C}" destId="{A7965E15-7B44-43ED-A707-E374C208DA38}" srcOrd="0" destOrd="0" presId="urn:microsoft.com/office/officeart/2005/8/layout/hList3"/>
    <dgm:cxn modelId="{9A6F20DF-AD19-43FE-A530-CC4FBF74C750}" type="presOf" srcId="{E0590F01-5608-4FEE-B40F-BADF5400E55F}" destId="{317F6A5A-D129-4332-BEA0-082241EEB1E0}" srcOrd="0" destOrd="0" presId="urn:microsoft.com/office/officeart/2005/8/layout/hList3"/>
    <dgm:cxn modelId="{CBC0871A-73BE-4C2F-8D38-E178070405F9}" type="presOf" srcId="{BD4BBE35-C06B-41AD-B3B6-D747A3DA80DE}" destId="{EAC8F0FA-418E-469B-847B-C917CF9702F3}" srcOrd="0" destOrd="0" presId="urn:microsoft.com/office/officeart/2005/8/layout/hList3"/>
    <dgm:cxn modelId="{80AB4239-96CA-435B-9C42-FC61365B2855}" type="presOf" srcId="{BC7AEB67-4F0E-4D17-BFD2-412C004F1460}" destId="{38082872-B3E9-4C08-A11E-8B01A66800C1}" srcOrd="0" destOrd="0" presId="urn:microsoft.com/office/officeart/2005/8/layout/hList3"/>
    <dgm:cxn modelId="{58FD816F-E1A6-4AC8-9640-EA48F00904EB}" type="presOf" srcId="{69B860CE-4AE1-41CF-89C1-7EF6D3083120}" destId="{E9849897-E30E-496E-99F0-C80A51EC7428}" srcOrd="0" destOrd="0" presId="urn:microsoft.com/office/officeart/2005/8/layout/hList3"/>
    <dgm:cxn modelId="{575D932F-0FF6-4A90-9003-D8272FB96E52}" srcId="{69B860CE-4AE1-41CF-89C1-7EF6D3083120}" destId="{16DDFBB8-FC5D-4AA8-A3F8-37D8E5108C5C}" srcOrd="2" destOrd="0" parTransId="{6521C1B3-A3DA-42EC-935B-61EC7E35293F}" sibTransId="{117B27A2-E8BD-4D0B-B991-0BF2ABB5976B}"/>
    <dgm:cxn modelId="{903977DF-72F7-4B10-BD42-A1698BDA8A91}" srcId="{E0590F01-5608-4FEE-B40F-BADF5400E55F}" destId="{69B860CE-4AE1-41CF-89C1-7EF6D3083120}" srcOrd="0" destOrd="0" parTransId="{538AAB15-814D-49B5-B64E-8AC61E5711CD}" sibTransId="{31C519F5-B5A0-4775-A13F-F924A441C341}"/>
    <dgm:cxn modelId="{964A967C-9A42-4684-A148-8441F9210E35}" srcId="{69B860CE-4AE1-41CF-89C1-7EF6D3083120}" destId="{BC7AEB67-4F0E-4D17-BFD2-412C004F1460}" srcOrd="0" destOrd="0" parTransId="{0B5ED28B-6C8D-4E3C-82F2-6EDB237A3F27}" sibTransId="{50A98960-F387-465F-B879-9777B12720DB}"/>
    <dgm:cxn modelId="{8668772E-CDDF-4B02-BAA5-22FD06227C64}" type="presParOf" srcId="{317F6A5A-D129-4332-BEA0-082241EEB1E0}" destId="{E9849897-E30E-496E-99F0-C80A51EC7428}" srcOrd="0" destOrd="0" presId="urn:microsoft.com/office/officeart/2005/8/layout/hList3"/>
    <dgm:cxn modelId="{8BB52E94-AAEA-4BBB-BC74-C534ABEE1C0A}" type="presParOf" srcId="{317F6A5A-D129-4332-BEA0-082241EEB1E0}" destId="{D7624D69-1DA8-4F43-A08B-B2243DC689A0}" srcOrd="1" destOrd="0" presId="urn:microsoft.com/office/officeart/2005/8/layout/hList3"/>
    <dgm:cxn modelId="{C8CFBA92-BD55-4818-9DE9-916D92B4331F}" type="presParOf" srcId="{D7624D69-1DA8-4F43-A08B-B2243DC689A0}" destId="{38082872-B3E9-4C08-A11E-8B01A66800C1}" srcOrd="0" destOrd="0" presId="urn:microsoft.com/office/officeart/2005/8/layout/hList3"/>
    <dgm:cxn modelId="{FA958AC8-08DE-4E1F-A7BD-83A8F29802C4}" type="presParOf" srcId="{D7624D69-1DA8-4F43-A08B-B2243DC689A0}" destId="{EAC8F0FA-418E-469B-847B-C917CF9702F3}" srcOrd="1" destOrd="0" presId="urn:microsoft.com/office/officeart/2005/8/layout/hList3"/>
    <dgm:cxn modelId="{FF213A51-A406-4243-8632-FAA8112EB76F}" type="presParOf" srcId="{D7624D69-1DA8-4F43-A08B-B2243DC689A0}" destId="{A7965E15-7B44-43ED-A707-E374C208DA38}" srcOrd="2" destOrd="0" presId="urn:microsoft.com/office/officeart/2005/8/layout/hList3"/>
    <dgm:cxn modelId="{E77C2628-5A6E-46F2-A11D-BB84F83A8581}" type="presParOf" srcId="{317F6A5A-D129-4332-BEA0-082241EEB1E0}" destId="{7BE87955-D613-4FAF-B6F7-6B5914980B28}" srcOrd="2" destOrd="0" presId="urn:microsoft.com/office/officeart/2005/8/layout/h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17B747-4696-4BDC-94A8-5AE1C7D9F675}" type="doc">
      <dgm:prSet loTypeId="urn:microsoft.com/office/officeart/2005/8/layout/vList5" loCatId="list" qsTypeId="urn:microsoft.com/office/officeart/2005/8/quickstyle/simple1#5" qsCatId="simple" csTypeId="urn:microsoft.com/office/officeart/2005/8/colors/accent1_2#4" csCatId="accent1" phldr="1"/>
      <dgm:spPr/>
      <dgm:t>
        <a:bodyPr/>
        <a:lstStyle/>
        <a:p>
          <a:endParaRPr lang="en-US"/>
        </a:p>
      </dgm:t>
    </dgm:pt>
    <dgm:pt modelId="{A68B25A2-A0F4-494B-8DD2-E25AAC2DB366}">
      <dgm:prSet phldrT="[Text]" custT="1"/>
      <dgm:spPr>
        <a:solidFill>
          <a:schemeClr val="accent3">
            <a:lumMod val="50000"/>
          </a:schemeClr>
        </a:solidFill>
      </dgm:spPr>
      <dgm:t>
        <a:bodyPr/>
        <a:lstStyle/>
        <a:p>
          <a:r>
            <a:rPr lang="en-US" sz="2500" b="1" dirty="0" smtClean="0">
              <a:latin typeface="Arial" panose="020B0604020202020204" pitchFamily="34" charset="0"/>
              <a:cs typeface="Arial" panose="020B0604020202020204" pitchFamily="34" charset="0"/>
            </a:rPr>
            <a:t>QUYỀN </a:t>
          </a:r>
        </a:p>
        <a:p>
          <a:r>
            <a:rPr lang="en-US" sz="2500" b="1" dirty="0" smtClean="0">
              <a:latin typeface="Arial" panose="020B0604020202020204" pitchFamily="34" charset="0"/>
              <a:cs typeface="Arial" panose="020B0604020202020204" pitchFamily="34" charset="0"/>
            </a:rPr>
            <a:t>CHIẾM HỮU</a:t>
          </a:r>
          <a:endParaRPr lang="en-US" sz="2500" b="1" dirty="0">
            <a:latin typeface="Arial" panose="020B0604020202020204" pitchFamily="34" charset="0"/>
            <a:cs typeface="Arial" panose="020B0604020202020204" pitchFamily="34" charset="0"/>
          </a:endParaRPr>
        </a:p>
      </dgm:t>
    </dgm:pt>
    <dgm:pt modelId="{6F42EA0E-B1D4-48F6-B2A8-E9DE3996ED0A}" cxnId="{6F2D01E7-C2C5-4992-8814-A2189E265550}" type="parTrans">
      <dgm:prSet/>
      <dgm:spPr/>
      <dgm:t>
        <a:bodyPr/>
        <a:lstStyle/>
        <a:p>
          <a:endParaRPr lang="en-US"/>
        </a:p>
      </dgm:t>
    </dgm:pt>
    <dgm:pt modelId="{89B722DD-DF52-4822-BC1C-5F83BF211AAB}" cxnId="{6F2D01E7-C2C5-4992-8814-A2189E265550}" type="sibTrans">
      <dgm:prSet/>
      <dgm:spPr/>
      <dgm:t>
        <a:bodyPr/>
        <a:lstStyle/>
        <a:p>
          <a:endParaRPr lang="en-US"/>
        </a:p>
      </dgm:t>
    </dgm:pt>
    <dgm:pt modelId="{63A6BD35-B1CC-4F5E-AE81-A60D4CC0CB49}">
      <dgm:prSet phldrT="[Text]" custT="1"/>
      <dgm:spPr>
        <a:solidFill>
          <a:schemeClr val="accent4">
            <a:lumMod val="50000"/>
            <a:alpha val="90000"/>
          </a:schemeClr>
        </a:solidFill>
      </dgm:spPr>
      <dgm:t>
        <a:bodyPr/>
        <a:lstStyle/>
        <a:p>
          <a:pPr algn="l"/>
          <a:r>
            <a:rPr lang="en-US" sz="2000" b="1" dirty="0" err="1" smtClean="0">
              <a:solidFill>
                <a:schemeClr val="bg1"/>
              </a:solidFill>
              <a:latin typeface="Arial" panose="020B0604020202020204" pitchFamily="34" charset="0"/>
              <a:cs typeface="Arial" panose="020B0604020202020204" pitchFamily="34" charset="0"/>
            </a:rPr>
            <a:t>Quyền</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của</a:t>
          </a:r>
          <a:r>
            <a:rPr lang="en-US" sz="2000" b="1" dirty="0" smtClean="0">
              <a:solidFill>
                <a:schemeClr val="bg1"/>
              </a:solidFill>
              <a:latin typeface="Arial" panose="020B0604020202020204" pitchFamily="34" charset="0"/>
              <a:cs typeface="Arial" panose="020B0604020202020204" pitchFamily="34" charset="0"/>
            </a:rPr>
            <a:t> CSH </a:t>
          </a:r>
          <a:r>
            <a:rPr lang="en-US" sz="2000" b="1" dirty="0" err="1" smtClean="0">
              <a:solidFill>
                <a:schemeClr val="bg1"/>
              </a:solidFill>
              <a:latin typeface="Arial" panose="020B0604020202020204" pitchFamily="34" charset="0"/>
              <a:cs typeface="Arial" panose="020B0604020202020204" pitchFamily="34" charset="0"/>
            </a:rPr>
            <a:t>tự</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mình</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nắm</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giữ</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hoặc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quản</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lý</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tài</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sản</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thuộc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sở</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hữu</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của</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mình</a:t>
          </a:r>
          <a:r>
            <a:rPr lang="en-US" sz="2000" b="1" dirty="0" smtClean="0">
              <a:solidFill>
                <a:schemeClr val="bg1"/>
              </a:solidFill>
              <a:latin typeface="Arial" panose="020B0604020202020204" pitchFamily="34" charset="0"/>
              <a:cs typeface="Arial" panose="020B0604020202020204" pitchFamily="34" charset="0"/>
            </a:rPr>
            <a:t>. </a:t>
          </a:r>
          <a:endParaRPr lang="en-US" sz="2000" b="1" dirty="0">
            <a:solidFill>
              <a:schemeClr val="bg1"/>
            </a:solidFill>
            <a:latin typeface="Arial" panose="020B0604020202020204" pitchFamily="34" charset="0"/>
            <a:cs typeface="Arial" panose="020B0604020202020204" pitchFamily="34" charset="0"/>
          </a:endParaRPr>
        </a:p>
      </dgm:t>
    </dgm:pt>
    <dgm:pt modelId="{ED606E0C-7EEA-42F5-8F41-255710B44E6E}" cxnId="{AE8128F6-C808-496B-A84A-C4793656A11D}" type="parTrans">
      <dgm:prSet/>
      <dgm:spPr/>
      <dgm:t>
        <a:bodyPr/>
        <a:lstStyle/>
        <a:p>
          <a:endParaRPr lang="en-US"/>
        </a:p>
      </dgm:t>
    </dgm:pt>
    <dgm:pt modelId="{C660B5F8-1123-41F3-B289-9E78EF371847}" cxnId="{AE8128F6-C808-496B-A84A-C4793656A11D}" type="sibTrans">
      <dgm:prSet/>
      <dgm:spPr/>
      <dgm:t>
        <a:bodyPr/>
        <a:lstStyle/>
        <a:p>
          <a:endParaRPr lang="en-US"/>
        </a:p>
      </dgm:t>
    </dgm:pt>
    <dgm:pt modelId="{491BA5B8-7487-45A6-BF11-E25B066D45B4}">
      <dgm:prSet phldrT="[Text]" custT="1"/>
      <dgm:spPr>
        <a:solidFill>
          <a:schemeClr val="accent3">
            <a:lumMod val="50000"/>
          </a:schemeClr>
        </a:solidFill>
      </dgm:spPr>
      <dgm:t>
        <a:bodyPr/>
        <a:lstStyle/>
        <a:p>
          <a:r>
            <a:rPr lang="en-US" sz="2500" b="1" dirty="0" smtClean="0">
              <a:latin typeface="Arial" panose="020B0604020202020204" pitchFamily="34" charset="0"/>
              <a:cs typeface="Arial" panose="020B0604020202020204" pitchFamily="34" charset="0"/>
            </a:rPr>
            <a:t>QUYỀN SỬ DỤNG</a:t>
          </a:r>
          <a:endParaRPr lang="en-US" sz="2500" b="1" dirty="0">
            <a:latin typeface="Arial" panose="020B0604020202020204" pitchFamily="34" charset="0"/>
            <a:cs typeface="Arial" panose="020B0604020202020204" pitchFamily="34" charset="0"/>
          </a:endParaRPr>
        </a:p>
      </dgm:t>
    </dgm:pt>
    <dgm:pt modelId="{3108B983-D527-46B3-9A0C-6505CE9328D5}" cxnId="{92FA81D0-579A-4219-8A8E-24F7AA5FF5EC}" type="parTrans">
      <dgm:prSet/>
      <dgm:spPr/>
      <dgm:t>
        <a:bodyPr/>
        <a:lstStyle/>
        <a:p>
          <a:endParaRPr lang="en-US"/>
        </a:p>
      </dgm:t>
    </dgm:pt>
    <dgm:pt modelId="{C97816A6-A09B-4A50-842E-0C54CC97E36D}" cxnId="{92FA81D0-579A-4219-8A8E-24F7AA5FF5EC}" type="sibTrans">
      <dgm:prSet/>
      <dgm:spPr/>
      <dgm:t>
        <a:bodyPr/>
        <a:lstStyle/>
        <a:p>
          <a:endParaRPr lang="en-US"/>
        </a:p>
      </dgm:t>
    </dgm:pt>
    <dgm:pt modelId="{B364CD8E-97A8-4153-95A5-6EC715F0D107}">
      <dgm:prSet phldrT="[Text]" custT="1"/>
      <dgm:spPr>
        <a:solidFill>
          <a:schemeClr val="accent4">
            <a:lumMod val="50000"/>
            <a:alpha val="90000"/>
          </a:schemeClr>
        </a:solidFill>
      </dgm:spPr>
      <dgm:t>
        <a:bodyPr/>
        <a:lstStyle/>
        <a:p>
          <a:r>
            <a:rPr lang="en-US" sz="2000" b="1" dirty="0" err="1" smtClean="0">
              <a:solidFill>
                <a:schemeClr val="bg1"/>
              </a:solidFill>
              <a:latin typeface="Arial" panose="020B0604020202020204" pitchFamily="34" charset="0"/>
              <a:cs typeface="Arial" panose="020B0604020202020204" pitchFamily="34" charset="0"/>
            </a:rPr>
            <a:t>Quyền</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của</a:t>
          </a:r>
          <a:r>
            <a:rPr lang="en-US" sz="2000" b="1" dirty="0" smtClean="0">
              <a:solidFill>
                <a:schemeClr val="bg1"/>
              </a:solidFill>
              <a:latin typeface="Arial" panose="020B0604020202020204" pitchFamily="34" charset="0"/>
              <a:cs typeface="Arial" panose="020B0604020202020204" pitchFamily="34" charset="0"/>
            </a:rPr>
            <a:t> CSH </a:t>
          </a:r>
          <a:r>
            <a:rPr lang="en-US" sz="2000" b="1" dirty="0" err="1" smtClean="0">
              <a:solidFill>
                <a:schemeClr val="bg1"/>
              </a:solidFill>
              <a:latin typeface="Arial" panose="020B0604020202020204" pitchFamily="34" charset="0"/>
              <a:cs typeface="Arial" panose="020B0604020202020204" pitchFamily="34" charset="0"/>
            </a:rPr>
            <a:t>tự</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mình</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khai</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thác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công</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dụng</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hưởng</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hoa</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lợi</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hoặc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lợi</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tức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có</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được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từ</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tài</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sản</a:t>
          </a:r>
          <a:r>
            <a:rPr lang="en-US" sz="2000" b="1" dirty="0" smtClean="0">
              <a:solidFill>
                <a:schemeClr val="bg1"/>
              </a:solidFill>
              <a:latin typeface="Arial" panose="020B0604020202020204" pitchFamily="34" charset="0"/>
              <a:cs typeface="Arial" panose="020B0604020202020204" pitchFamily="34" charset="0"/>
            </a:rPr>
            <a:t>. </a:t>
          </a:r>
          <a:endParaRPr lang="en-US" sz="2000" b="1" dirty="0">
            <a:solidFill>
              <a:schemeClr val="bg1"/>
            </a:solidFill>
            <a:latin typeface="Arial" panose="020B0604020202020204" pitchFamily="34" charset="0"/>
            <a:cs typeface="Arial" panose="020B0604020202020204" pitchFamily="34" charset="0"/>
          </a:endParaRPr>
        </a:p>
      </dgm:t>
    </dgm:pt>
    <dgm:pt modelId="{ECE171BB-5E90-48EB-982E-14D49B540E15}" cxnId="{3519B4E5-5ACE-48A8-AC79-31DACF2508A9}" type="parTrans">
      <dgm:prSet/>
      <dgm:spPr/>
      <dgm:t>
        <a:bodyPr/>
        <a:lstStyle/>
        <a:p>
          <a:endParaRPr lang="en-US"/>
        </a:p>
      </dgm:t>
    </dgm:pt>
    <dgm:pt modelId="{492CFECB-706E-4E94-B893-0D09C044BDE8}" cxnId="{3519B4E5-5ACE-48A8-AC79-31DACF2508A9}" type="sibTrans">
      <dgm:prSet/>
      <dgm:spPr/>
      <dgm:t>
        <a:bodyPr/>
        <a:lstStyle/>
        <a:p>
          <a:endParaRPr lang="en-US"/>
        </a:p>
      </dgm:t>
    </dgm:pt>
    <dgm:pt modelId="{24FCC7E0-C878-4FF5-B988-538195CDB142}">
      <dgm:prSet phldrT="[Text]" custT="1"/>
      <dgm:spPr>
        <a:solidFill>
          <a:schemeClr val="accent3">
            <a:lumMod val="50000"/>
          </a:schemeClr>
        </a:solidFill>
      </dgm:spPr>
      <dgm:t>
        <a:bodyPr/>
        <a:lstStyle/>
        <a:p>
          <a:r>
            <a:rPr lang="en-US" sz="2500" b="1" dirty="0" smtClean="0">
              <a:latin typeface="Arial" panose="020B0604020202020204" pitchFamily="34" charset="0"/>
              <a:cs typeface="Arial" panose="020B0604020202020204" pitchFamily="34" charset="0"/>
            </a:rPr>
            <a:t>QUYỀN </a:t>
          </a:r>
        </a:p>
        <a:p>
          <a:r>
            <a:rPr lang="en-US" sz="2500" b="1" dirty="0" smtClean="0">
              <a:latin typeface="Arial" panose="020B0604020202020204" pitchFamily="34" charset="0"/>
              <a:cs typeface="Arial" panose="020B0604020202020204" pitchFamily="34" charset="0"/>
            </a:rPr>
            <a:t>ĐỊNH ĐOẠT</a:t>
          </a:r>
          <a:endParaRPr lang="en-US" sz="2500" b="1" dirty="0">
            <a:latin typeface="Arial" panose="020B0604020202020204" pitchFamily="34" charset="0"/>
            <a:cs typeface="Arial" panose="020B0604020202020204" pitchFamily="34" charset="0"/>
          </a:endParaRPr>
        </a:p>
      </dgm:t>
    </dgm:pt>
    <dgm:pt modelId="{C4199240-A621-4B2A-BD76-5C50746EC0B1}" cxnId="{55463600-2973-48CA-8E20-EDB70CD97ACA}" type="parTrans">
      <dgm:prSet/>
      <dgm:spPr/>
      <dgm:t>
        <a:bodyPr/>
        <a:lstStyle/>
        <a:p>
          <a:endParaRPr lang="en-US"/>
        </a:p>
      </dgm:t>
    </dgm:pt>
    <dgm:pt modelId="{671A0A28-1551-4670-81CC-662182BF823F}" cxnId="{55463600-2973-48CA-8E20-EDB70CD97ACA}" type="sibTrans">
      <dgm:prSet/>
      <dgm:spPr/>
      <dgm:t>
        <a:bodyPr/>
        <a:lstStyle/>
        <a:p>
          <a:endParaRPr lang="en-US"/>
        </a:p>
      </dgm:t>
    </dgm:pt>
    <dgm:pt modelId="{1BC87DC6-A91B-455D-919A-48DA70688279}">
      <dgm:prSet phldrT="[Text]" custT="1"/>
      <dgm:spPr>
        <a:solidFill>
          <a:schemeClr val="accent4">
            <a:lumMod val="50000"/>
            <a:alpha val="90000"/>
          </a:schemeClr>
        </a:solidFill>
      </dgm:spPr>
      <dgm:t>
        <a:bodyPr/>
        <a:lstStyle/>
        <a:p>
          <a:r>
            <a:rPr lang="en-US" sz="1800" b="1" dirty="0" err="1" smtClean="0">
              <a:solidFill>
                <a:schemeClr val="bg1"/>
              </a:solidFill>
              <a:latin typeface="Arial" panose="020B0604020202020204" pitchFamily="34" charset="0"/>
              <a:cs typeface="Arial" panose="020B0604020202020204" pitchFamily="34" charset="0"/>
            </a:rPr>
            <a:t>Quyền</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của</a:t>
          </a:r>
          <a:r>
            <a:rPr lang="en-US" sz="1800" b="1" dirty="0" smtClean="0">
              <a:solidFill>
                <a:schemeClr val="bg1"/>
              </a:solidFill>
              <a:latin typeface="Arial" panose="020B0604020202020204" pitchFamily="34" charset="0"/>
              <a:cs typeface="Arial" panose="020B0604020202020204" pitchFamily="34" charset="0"/>
            </a:rPr>
            <a:t> CSH </a:t>
          </a:r>
          <a:r>
            <a:rPr lang="en-US" sz="1800" b="1" dirty="0" err="1" smtClean="0">
              <a:solidFill>
                <a:schemeClr val="bg1"/>
              </a:solidFill>
              <a:latin typeface="Arial" panose="020B0604020202020204" pitchFamily="34" charset="0"/>
              <a:cs typeface="Arial" panose="020B0604020202020204" pitchFamily="34" charset="0"/>
            </a:rPr>
            <a:t>tự</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mình</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định</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đoạt</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tài</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sản</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thông</a:t>
          </a:r>
          <a:r>
            <a:rPr lang="en-US" sz="1800" b="1" dirty="0" smtClean="0">
              <a:solidFill>
                <a:schemeClr val="bg1"/>
              </a:solidFill>
              <a:latin typeface="Arial" panose="020B0604020202020204" pitchFamily="34" charset="0"/>
              <a:cs typeface="Arial" panose="020B0604020202020204" pitchFamily="34" charset="0"/>
            </a:rPr>
            <a:t> qua </a:t>
          </a:r>
          <a:r>
            <a:rPr lang="en-US" sz="1800" b="1" dirty="0" err="1" smtClean="0">
              <a:solidFill>
                <a:schemeClr val="bg1"/>
              </a:solidFill>
              <a:latin typeface="Arial" panose="020B0604020202020204" pitchFamily="34" charset="0"/>
              <a:cs typeface="Arial" panose="020B0604020202020204" pitchFamily="34" charset="0"/>
            </a:rPr>
            <a:t>việc</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chuyển</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giao</a:t>
          </a:r>
          <a:r>
            <a:rPr lang="en-US" sz="1800" b="1" dirty="0" smtClean="0">
              <a:solidFill>
                <a:schemeClr val="bg1"/>
              </a:solidFill>
              <a:latin typeface="Arial" panose="020B0604020202020204" pitchFamily="34" charset="0"/>
              <a:cs typeface="Arial" panose="020B0604020202020204" pitchFamily="34" charset="0"/>
            </a:rPr>
            <a:t> QSH </a:t>
          </a:r>
          <a:r>
            <a:rPr lang="en-US" sz="1800" b="1" dirty="0" err="1" smtClean="0">
              <a:solidFill>
                <a:schemeClr val="bg1"/>
              </a:solidFill>
              <a:latin typeface="Arial" panose="020B0604020202020204" pitchFamily="34" charset="0"/>
              <a:cs typeface="Arial" panose="020B0604020202020204" pitchFamily="34" charset="0"/>
            </a:rPr>
            <a:t>của</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mình</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cho</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người</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khác</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hoặc</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từ</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bỏ</a:t>
          </a:r>
          <a:r>
            <a:rPr lang="en-US" sz="1800" b="1" dirty="0" smtClean="0">
              <a:solidFill>
                <a:schemeClr val="bg1"/>
              </a:solidFill>
              <a:latin typeface="Arial" panose="020B0604020202020204" pitchFamily="34" charset="0"/>
              <a:cs typeface="Arial" panose="020B0604020202020204" pitchFamily="34" charset="0"/>
            </a:rPr>
            <a:t> QSH </a:t>
          </a:r>
          <a:r>
            <a:rPr lang="en-US" sz="1800" b="1" dirty="0" err="1" smtClean="0">
              <a:solidFill>
                <a:schemeClr val="bg1"/>
              </a:solidFill>
              <a:latin typeface="Arial" panose="020B0604020202020204" pitchFamily="34" charset="0"/>
              <a:cs typeface="Arial" panose="020B0604020202020204" pitchFamily="34" charset="0"/>
            </a:rPr>
            <a:t>đó</a:t>
          </a:r>
          <a:r>
            <a:rPr lang="en-US" sz="1800" b="1" dirty="0" smtClean="0">
              <a:solidFill>
                <a:schemeClr val="bg1"/>
              </a:solidFill>
              <a:latin typeface="Arial" panose="020B0604020202020204" pitchFamily="34" charset="0"/>
              <a:cs typeface="Arial" panose="020B0604020202020204" pitchFamily="34" charset="0"/>
            </a:rPr>
            <a:t>.</a:t>
          </a:r>
          <a:endParaRPr lang="en-US" sz="1800" b="1" dirty="0">
            <a:solidFill>
              <a:schemeClr val="bg1"/>
            </a:solidFill>
            <a:latin typeface="Arial" panose="020B0604020202020204" pitchFamily="34" charset="0"/>
            <a:cs typeface="Arial" panose="020B0604020202020204" pitchFamily="34" charset="0"/>
          </a:endParaRPr>
        </a:p>
      </dgm:t>
    </dgm:pt>
    <dgm:pt modelId="{CDB86588-74E2-4D95-B12B-3DC0F2AC9D27}" cxnId="{B3CA9929-077D-4466-B31B-AD6B6BF09344}" type="parTrans">
      <dgm:prSet/>
      <dgm:spPr/>
      <dgm:t>
        <a:bodyPr/>
        <a:lstStyle/>
        <a:p>
          <a:endParaRPr lang="en-US"/>
        </a:p>
      </dgm:t>
    </dgm:pt>
    <dgm:pt modelId="{8313A901-5CE2-4FB8-BAEA-A61F7EA6D541}" cxnId="{B3CA9929-077D-4466-B31B-AD6B6BF09344}" type="sibTrans">
      <dgm:prSet/>
      <dgm:spPr/>
      <dgm:t>
        <a:bodyPr/>
        <a:lstStyle/>
        <a:p>
          <a:endParaRPr lang="en-US"/>
        </a:p>
      </dgm:t>
    </dgm:pt>
    <dgm:pt modelId="{3A7CFDD0-DB57-4413-A442-BD3FE14EFFD5}" type="pres">
      <dgm:prSet presAssocID="{CE17B747-4696-4BDC-94A8-5AE1C7D9F675}" presName="Name0" presStyleCnt="0">
        <dgm:presLayoutVars>
          <dgm:dir/>
          <dgm:animLvl val="lvl"/>
          <dgm:resizeHandles val="exact"/>
        </dgm:presLayoutVars>
      </dgm:prSet>
      <dgm:spPr/>
      <dgm:t>
        <a:bodyPr/>
        <a:lstStyle/>
        <a:p>
          <a:endParaRPr lang="en-US"/>
        </a:p>
      </dgm:t>
    </dgm:pt>
    <dgm:pt modelId="{26BCAA32-9DB6-46CF-BAC7-9F0F0E23F818}" type="pres">
      <dgm:prSet presAssocID="{A68B25A2-A0F4-494B-8DD2-E25AAC2DB366}" presName="linNode" presStyleCnt="0"/>
      <dgm:spPr/>
    </dgm:pt>
    <dgm:pt modelId="{35E59EEE-5B9A-49A0-927C-0AD727EF713D}" type="pres">
      <dgm:prSet presAssocID="{A68B25A2-A0F4-494B-8DD2-E25AAC2DB366}" presName="parentText" presStyleLbl="node1" presStyleIdx="0" presStyleCnt="3">
        <dgm:presLayoutVars>
          <dgm:chMax val="1"/>
          <dgm:bulletEnabled val="1"/>
        </dgm:presLayoutVars>
      </dgm:prSet>
      <dgm:spPr/>
      <dgm:t>
        <a:bodyPr/>
        <a:lstStyle/>
        <a:p>
          <a:endParaRPr lang="en-US"/>
        </a:p>
      </dgm:t>
    </dgm:pt>
    <dgm:pt modelId="{70BE9011-9A60-4649-A478-CE372B2D7F1F}" type="pres">
      <dgm:prSet presAssocID="{A68B25A2-A0F4-494B-8DD2-E25AAC2DB366}" presName="descendantText" presStyleLbl="alignAccFollowNode1" presStyleIdx="0" presStyleCnt="3">
        <dgm:presLayoutVars>
          <dgm:bulletEnabled val="1"/>
        </dgm:presLayoutVars>
      </dgm:prSet>
      <dgm:spPr/>
      <dgm:t>
        <a:bodyPr/>
        <a:lstStyle/>
        <a:p>
          <a:endParaRPr lang="en-US"/>
        </a:p>
      </dgm:t>
    </dgm:pt>
    <dgm:pt modelId="{2066C0B2-8E28-4A87-8BFD-39132F1EF70E}" type="pres">
      <dgm:prSet presAssocID="{89B722DD-DF52-4822-BC1C-5F83BF211AAB}" presName="sp" presStyleCnt="0"/>
      <dgm:spPr/>
    </dgm:pt>
    <dgm:pt modelId="{35D3D5F1-0BF2-475C-BA74-EE8C25C23786}" type="pres">
      <dgm:prSet presAssocID="{491BA5B8-7487-45A6-BF11-E25B066D45B4}" presName="linNode" presStyleCnt="0"/>
      <dgm:spPr/>
    </dgm:pt>
    <dgm:pt modelId="{BF5F46A9-6A39-45B8-A203-046829634C3D}" type="pres">
      <dgm:prSet presAssocID="{491BA5B8-7487-45A6-BF11-E25B066D45B4}" presName="parentText" presStyleLbl="node1" presStyleIdx="1" presStyleCnt="3">
        <dgm:presLayoutVars>
          <dgm:chMax val="1"/>
          <dgm:bulletEnabled val="1"/>
        </dgm:presLayoutVars>
      </dgm:prSet>
      <dgm:spPr/>
      <dgm:t>
        <a:bodyPr/>
        <a:lstStyle/>
        <a:p>
          <a:endParaRPr lang="en-US"/>
        </a:p>
      </dgm:t>
    </dgm:pt>
    <dgm:pt modelId="{BC961C2A-AAA4-4E09-B5D8-1F1CC5A9A5C2}" type="pres">
      <dgm:prSet presAssocID="{491BA5B8-7487-45A6-BF11-E25B066D45B4}" presName="descendantText" presStyleLbl="alignAccFollowNode1" presStyleIdx="1" presStyleCnt="3">
        <dgm:presLayoutVars>
          <dgm:bulletEnabled val="1"/>
        </dgm:presLayoutVars>
      </dgm:prSet>
      <dgm:spPr/>
      <dgm:t>
        <a:bodyPr/>
        <a:lstStyle/>
        <a:p>
          <a:endParaRPr lang="en-US"/>
        </a:p>
      </dgm:t>
    </dgm:pt>
    <dgm:pt modelId="{1295342A-7A84-44C7-B65F-59E54C696DC5}" type="pres">
      <dgm:prSet presAssocID="{C97816A6-A09B-4A50-842E-0C54CC97E36D}" presName="sp" presStyleCnt="0"/>
      <dgm:spPr/>
    </dgm:pt>
    <dgm:pt modelId="{6E2121B1-FBEF-447A-BF19-F532210DF3E4}" type="pres">
      <dgm:prSet presAssocID="{24FCC7E0-C878-4FF5-B988-538195CDB142}" presName="linNode" presStyleCnt="0"/>
      <dgm:spPr/>
    </dgm:pt>
    <dgm:pt modelId="{CF9C54BA-C650-48C2-A8AA-115A3D536401}" type="pres">
      <dgm:prSet presAssocID="{24FCC7E0-C878-4FF5-B988-538195CDB142}" presName="parentText" presStyleLbl="node1" presStyleIdx="2" presStyleCnt="3">
        <dgm:presLayoutVars>
          <dgm:chMax val="1"/>
          <dgm:bulletEnabled val="1"/>
        </dgm:presLayoutVars>
      </dgm:prSet>
      <dgm:spPr/>
      <dgm:t>
        <a:bodyPr/>
        <a:lstStyle/>
        <a:p>
          <a:endParaRPr lang="en-US"/>
        </a:p>
      </dgm:t>
    </dgm:pt>
    <dgm:pt modelId="{71739EF0-DBEF-454E-97BD-8D3958C6D35A}" type="pres">
      <dgm:prSet presAssocID="{24FCC7E0-C878-4FF5-B988-538195CDB142}" presName="descendantText" presStyleLbl="alignAccFollowNode1" presStyleIdx="2" presStyleCnt="3" custLinFactNeighborX="7246" custLinFactNeighborY="1070">
        <dgm:presLayoutVars>
          <dgm:bulletEnabled val="1"/>
        </dgm:presLayoutVars>
      </dgm:prSet>
      <dgm:spPr/>
      <dgm:t>
        <a:bodyPr/>
        <a:lstStyle/>
        <a:p>
          <a:endParaRPr lang="en-US"/>
        </a:p>
      </dgm:t>
    </dgm:pt>
  </dgm:ptLst>
  <dgm:cxnLst>
    <dgm:cxn modelId="{156F3331-1806-409B-B91B-4818866E3ABD}" type="presOf" srcId="{1BC87DC6-A91B-455D-919A-48DA70688279}" destId="{71739EF0-DBEF-454E-97BD-8D3958C6D35A}" srcOrd="0" destOrd="0" presId="urn:microsoft.com/office/officeart/2005/8/layout/vList5"/>
    <dgm:cxn modelId="{55463600-2973-48CA-8E20-EDB70CD97ACA}" srcId="{CE17B747-4696-4BDC-94A8-5AE1C7D9F675}" destId="{24FCC7E0-C878-4FF5-B988-538195CDB142}" srcOrd="2" destOrd="0" parTransId="{C4199240-A621-4B2A-BD76-5C50746EC0B1}" sibTransId="{671A0A28-1551-4670-81CC-662182BF823F}"/>
    <dgm:cxn modelId="{4AD66322-7C8A-4669-96DA-6937DA066E52}" type="presOf" srcId="{A68B25A2-A0F4-494B-8DD2-E25AAC2DB366}" destId="{35E59EEE-5B9A-49A0-927C-0AD727EF713D}" srcOrd="0" destOrd="0" presId="urn:microsoft.com/office/officeart/2005/8/layout/vList5"/>
    <dgm:cxn modelId="{B3CA9929-077D-4466-B31B-AD6B6BF09344}" srcId="{24FCC7E0-C878-4FF5-B988-538195CDB142}" destId="{1BC87DC6-A91B-455D-919A-48DA70688279}" srcOrd="0" destOrd="0" parTransId="{CDB86588-74E2-4D95-B12B-3DC0F2AC9D27}" sibTransId="{8313A901-5CE2-4FB8-BAEA-A61F7EA6D541}"/>
    <dgm:cxn modelId="{3519B4E5-5ACE-48A8-AC79-31DACF2508A9}" srcId="{491BA5B8-7487-45A6-BF11-E25B066D45B4}" destId="{B364CD8E-97A8-4153-95A5-6EC715F0D107}" srcOrd="0" destOrd="0" parTransId="{ECE171BB-5E90-48EB-982E-14D49B540E15}" sibTransId="{492CFECB-706E-4E94-B893-0D09C044BDE8}"/>
    <dgm:cxn modelId="{18F434F2-C09B-4B38-9BC2-0B56E9868351}" type="presOf" srcId="{491BA5B8-7487-45A6-BF11-E25B066D45B4}" destId="{BF5F46A9-6A39-45B8-A203-046829634C3D}" srcOrd="0" destOrd="0" presId="urn:microsoft.com/office/officeart/2005/8/layout/vList5"/>
    <dgm:cxn modelId="{AE8128F6-C808-496B-A84A-C4793656A11D}" srcId="{A68B25A2-A0F4-494B-8DD2-E25AAC2DB366}" destId="{63A6BD35-B1CC-4F5E-AE81-A60D4CC0CB49}" srcOrd="0" destOrd="0" parTransId="{ED606E0C-7EEA-42F5-8F41-255710B44E6E}" sibTransId="{C660B5F8-1123-41F3-B289-9E78EF371847}"/>
    <dgm:cxn modelId="{2ECF4536-7021-4E7A-877C-4640162171E2}" type="presOf" srcId="{24FCC7E0-C878-4FF5-B988-538195CDB142}" destId="{CF9C54BA-C650-48C2-A8AA-115A3D536401}" srcOrd="0" destOrd="0" presId="urn:microsoft.com/office/officeart/2005/8/layout/vList5"/>
    <dgm:cxn modelId="{59FB7FFC-4038-481C-B9AC-343653C8AFC0}" type="presOf" srcId="{63A6BD35-B1CC-4F5E-AE81-A60D4CC0CB49}" destId="{70BE9011-9A60-4649-A478-CE372B2D7F1F}" srcOrd="0" destOrd="0" presId="urn:microsoft.com/office/officeart/2005/8/layout/vList5"/>
    <dgm:cxn modelId="{87BF4462-5764-4DC8-BB18-A118B9C1B485}" type="presOf" srcId="{B364CD8E-97A8-4153-95A5-6EC715F0D107}" destId="{BC961C2A-AAA4-4E09-B5D8-1F1CC5A9A5C2}" srcOrd="0" destOrd="0" presId="urn:microsoft.com/office/officeart/2005/8/layout/vList5"/>
    <dgm:cxn modelId="{BA565D49-EBF8-4451-9637-DEC022A27A40}" type="presOf" srcId="{CE17B747-4696-4BDC-94A8-5AE1C7D9F675}" destId="{3A7CFDD0-DB57-4413-A442-BD3FE14EFFD5}" srcOrd="0" destOrd="0" presId="urn:microsoft.com/office/officeart/2005/8/layout/vList5"/>
    <dgm:cxn modelId="{6F2D01E7-C2C5-4992-8814-A2189E265550}" srcId="{CE17B747-4696-4BDC-94A8-5AE1C7D9F675}" destId="{A68B25A2-A0F4-494B-8DD2-E25AAC2DB366}" srcOrd="0" destOrd="0" parTransId="{6F42EA0E-B1D4-48F6-B2A8-E9DE3996ED0A}" sibTransId="{89B722DD-DF52-4822-BC1C-5F83BF211AAB}"/>
    <dgm:cxn modelId="{92FA81D0-579A-4219-8A8E-24F7AA5FF5EC}" srcId="{CE17B747-4696-4BDC-94A8-5AE1C7D9F675}" destId="{491BA5B8-7487-45A6-BF11-E25B066D45B4}" srcOrd="1" destOrd="0" parTransId="{3108B983-D527-46B3-9A0C-6505CE9328D5}" sibTransId="{C97816A6-A09B-4A50-842E-0C54CC97E36D}"/>
    <dgm:cxn modelId="{53F91DEF-D67D-4368-9DED-04A5D22D7CE2}" type="presParOf" srcId="{3A7CFDD0-DB57-4413-A442-BD3FE14EFFD5}" destId="{26BCAA32-9DB6-46CF-BAC7-9F0F0E23F818}" srcOrd="0" destOrd="0" presId="urn:microsoft.com/office/officeart/2005/8/layout/vList5"/>
    <dgm:cxn modelId="{9CA8A105-63EC-49B5-901F-6467BF966348}" type="presParOf" srcId="{26BCAA32-9DB6-46CF-BAC7-9F0F0E23F818}" destId="{35E59EEE-5B9A-49A0-927C-0AD727EF713D}" srcOrd="0" destOrd="0" presId="urn:microsoft.com/office/officeart/2005/8/layout/vList5"/>
    <dgm:cxn modelId="{329B5383-90AE-4C58-AA55-E18DAA1A5899}" type="presParOf" srcId="{26BCAA32-9DB6-46CF-BAC7-9F0F0E23F818}" destId="{70BE9011-9A60-4649-A478-CE372B2D7F1F}" srcOrd="1" destOrd="0" presId="urn:microsoft.com/office/officeart/2005/8/layout/vList5"/>
    <dgm:cxn modelId="{E059C2BB-DCBC-4EED-B0C6-A3B1E4157EE5}" type="presParOf" srcId="{3A7CFDD0-DB57-4413-A442-BD3FE14EFFD5}" destId="{2066C0B2-8E28-4A87-8BFD-39132F1EF70E}" srcOrd="1" destOrd="0" presId="urn:microsoft.com/office/officeart/2005/8/layout/vList5"/>
    <dgm:cxn modelId="{1FD4B588-72BF-4900-A596-2C0C72BAE83D}" type="presParOf" srcId="{3A7CFDD0-DB57-4413-A442-BD3FE14EFFD5}" destId="{35D3D5F1-0BF2-475C-BA74-EE8C25C23786}" srcOrd="2" destOrd="0" presId="urn:microsoft.com/office/officeart/2005/8/layout/vList5"/>
    <dgm:cxn modelId="{E25C2A38-6C09-4BE1-BAF7-619B434E34AD}" type="presParOf" srcId="{35D3D5F1-0BF2-475C-BA74-EE8C25C23786}" destId="{BF5F46A9-6A39-45B8-A203-046829634C3D}" srcOrd="0" destOrd="0" presId="urn:microsoft.com/office/officeart/2005/8/layout/vList5"/>
    <dgm:cxn modelId="{116A468B-0B10-436C-AD8A-FE9781F38CE9}" type="presParOf" srcId="{35D3D5F1-0BF2-475C-BA74-EE8C25C23786}" destId="{BC961C2A-AAA4-4E09-B5D8-1F1CC5A9A5C2}" srcOrd="1" destOrd="0" presId="urn:microsoft.com/office/officeart/2005/8/layout/vList5"/>
    <dgm:cxn modelId="{9EF17760-6DAB-4257-8CEA-C47ED8E55647}" type="presParOf" srcId="{3A7CFDD0-DB57-4413-A442-BD3FE14EFFD5}" destId="{1295342A-7A84-44C7-B65F-59E54C696DC5}" srcOrd="3" destOrd="0" presId="urn:microsoft.com/office/officeart/2005/8/layout/vList5"/>
    <dgm:cxn modelId="{B14505BD-1EA8-4289-8DA5-88E683CB0EBE}" type="presParOf" srcId="{3A7CFDD0-DB57-4413-A442-BD3FE14EFFD5}" destId="{6E2121B1-FBEF-447A-BF19-F532210DF3E4}" srcOrd="4" destOrd="0" presId="urn:microsoft.com/office/officeart/2005/8/layout/vList5"/>
    <dgm:cxn modelId="{79377FC0-A044-4733-BA42-EDF9383FF820}" type="presParOf" srcId="{6E2121B1-FBEF-447A-BF19-F532210DF3E4}" destId="{CF9C54BA-C650-48C2-A8AA-115A3D536401}" srcOrd="0" destOrd="0" presId="urn:microsoft.com/office/officeart/2005/8/layout/vList5"/>
    <dgm:cxn modelId="{81D0F77A-F5C2-47A8-80D9-918C5D614A57}" type="presParOf" srcId="{6E2121B1-FBEF-447A-BF19-F532210DF3E4}" destId="{71739EF0-DBEF-454E-97BD-8D3958C6D35A}"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F0ACFF-8790-4F2A-8544-9378134EEE87}" type="doc">
      <dgm:prSet loTypeId="urn:diagrams.loki3.com/TabbedArc+Icon" loCatId="officeonline" qsTypeId="urn:microsoft.com/office/officeart/2005/8/quickstyle/simple1" qsCatId="simple" csTypeId="urn:microsoft.com/office/officeart/2005/8/colors/accent1_2" csCatId="accent1" phldr="1"/>
      <dgm:spPr/>
    </dgm:pt>
    <dgm:pt modelId="{41D46FA8-D65B-4D1F-AB4F-EB2261E9A103}">
      <dgm:prSet phldrT="[Text]" custT="1"/>
      <dgm:spPr/>
      <dgm:t>
        <a:bodyPr/>
        <a:lstStyle/>
        <a:p>
          <a:r>
            <a:rPr lang="en-US" sz="5400"/>
            <a:t>Định đoạt về số phận thực tế </a:t>
          </a:r>
        </a:p>
      </dgm:t>
    </dgm:pt>
    <dgm:pt modelId="{297075FC-803E-4F75-AC1A-7133BCEFFA58}" cxnId="{F4920C1C-B5CD-4DAE-A742-42AA43D183DE}" type="parTrans">
      <dgm:prSet/>
      <dgm:spPr/>
      <dgm:t>
        <a:bodyPr/>
        <a:lstStyle/>
        <a:p>
          <a:endParaRPr lang="en-US"/>
        </a:p>
      </dgm:t>
    </dgm:pt>
    <dgm:pt modelId="{17835BCC-2FC6-4921-9E1E-2C1AEFC98586}" cxnId="{F4920C1C-B5CD-4DAE-A742-42AA43D183DE}" type="sibTrans">
      <dgm:prSet/>
      <dgm:spPr/>
      <dgm:t>
        <a:bodyPr/>
        <a:lstStyle/>
        <a:p>
          <a:endParaRPr lang="en-US"/>
        </a:p>
      </dgm:t>
    </dgm:pt>
    <dgm:pt modelId="{8359A499-DBB1-4B75-AD98-5AECC03CE8CD}">
      <dgm:prSet phldrT="[Text]" custT="1"/>
      <dgm:spPr/>
      <dgm:t>
        <a:bodyPr/>
        <a:lstStyle/>
        <a:p>
          <a:r>
            <a:rPr lang="en-US" sz="5400"/>
            <a:t>Định đoạt về số phận pháp lý</a:t>
          </a:r>
        </a:p>
      </dgm:t>
    </dgm:pt>
    <dgm:pt modelId="{8FCCCFC9-9AB1-47F4-9BEF-E5C56BA0DAAE}" cxnId="{CB992FEF-84B4-4A2E-8644-44875BBDAB51}" type="parTrans">
      <dgm:prSet/>
      <dgm:spPr/>
      <dgm:t>
        <a:bodyPr/>
        <a:lstStyle/>
        <a:p>
          <a:endParaRPr lang="en-US"/>
        </a:p>
      </dgm:t>
    </dgm:pt>
    <dgm:pt modelId="{DF579DF7-4B42-4583-8965-5CE2F03918CF}" cxnId="{CB992FEF-84B4-4A2E-8644-44875BBDAB51}" type="sibTrans">
      <dgm:prSet/>
      <dgm:spPr/>
      <dgm:t>
        <a:bodyPr/>
        <a:lstStyle/>
        <a:p>
          <a:endParaRPr lang="en-US"/>
        </a:p>
      </dgm:t>
    </dgm:pt>
    <dgm:pt modelId="{6880A032-FFDE-4D79-A63C-ACCD7394602B}" type="pres">
      <dgm:prSet presAssocID="{12F0ACFF-8790-4F2A-8544-9378134EEE87}" presName="Name0" presStyleCnt="0">
        <dgm:presLayoutVars>
          <dgm:dir/>
          <dgm:resizeHandles val="exact"/>
        </dgm:presLayoutVars>
      </dgm:prSet>
      <dgm:spPr/>
    </dgm:pt>
    <dgm:pt modelId="{99FD53A9-E517-4D37-B2FD-A35BF6247977}" type="pres">
      <dgm:prSet presAssocID="{41D46FA8-D65B-4D1F-AB4F-EB2261E9A103}" presName="twoplus" presStyleLbl="node1" presStyleIdx="0" presStyleCnt="2" custAng="1810482">
        <dgm:presLayoutVars>
          <dgm:bulletEnabled val="1"/>
        </dgm:presLayoutVars>
      </dgm:prSet>
      <dgm:spPr/>
    </dgm:pt>
    <dgm:pt modelId="{CCFD6A71-FA1F-4D89-99D3-DCEA91FA9493}" type="pres">
      <dgm:prSet presAssocID="{8359A499-DBB1-4B75-AD98-5AECC03CE8CD}" presName="twoplus" presStyleLbl="node1" presStyleIdx="1" presStyleCnt="2" custAng="19799975">
        <dgm:presLayoutVars>
          <dgm:bulletEnabled val="1"/>
        </dgm:presLayoutVars>
      </dgm:prSet>
      <dgm:spPr/>
    </dgm:pt>
  </dgm:ptLst>
  <dgm:cxnLst>
    <dgm:cxn modelId="{F4920C1C-B5CD-4DAE-A742-42AA43D183DE}" srcId="{12F0ACFF-8790-4F2A-8544-9378134EEE87}" destId="{41D46FA8-D65B-4D1F-AB4F-EB2261E9A103}" srcOrd="0" destOrd="0" parTransId="{297075FC-803E-4F75-AC1A-7133BCEFFA58}" sibTransId="{17835BCC-2FC6-4921-9E1E-2C1AEFC98586}"/>
    <dgm:cxn modelId="{DD7B3C4A-38DF-4A1D-AC54-EE556FCA6906}" type="presOf" srcId="{8359A499-DBB1-4B75-AD98-5AECC03CE8CD}" destId="{CCFD6A71-FA1F-4D89-99D3-DCEA91FA9493}" srcOrd="0" destOrd="0" presId="urn:diagrams.loki3.com/TabbedArc+Icon"/>
    <dgm:cxn modelId="{BCF79980-B18D-4EDF-AB2C-14C38175DC38}" type="presOf" srcId="{41D46FA8-D65B-4D1F-AB4F-EB2261E9A103}" destId="{99FD53A9-E517-4D37-B2FD-A35BF6247977}" srcOrd="0" destOrd="0" presId="urn:diagrams.loki3.com/TabbedArc+Icon"/>
    <dgm:cxn modelId="{746BD8E6-4D35-4A87-926C-2EF9BA1184AD}" type="presOf" srcId="{12F0ACFF-8790-4F2A-8544-9378134EEE87}" destId="{6880A032-FFDE-4D79-A63C-ACCD7394602B}" srcOrd="0" destOrd="0" presId="urn:diagrams.loki3.com/TabbedArc+Icon"/>
    <dgm:cxn modelId="{CB992FEF-84B4-4A2E-8644-44875BBDAB51}" srcId="{12F0ACFF-8790-4F2A-8544-9378134EEE87}" destId="{8359A499-DBB1-4B75-AD98-5AECC03CE8CD}" srcOrd="1" destOrd="0" parTransId="{8FCCCFC9-9AB1-47F4-9BEF-E5C56BA0DAAE}" sibTransId="{DF579DF7-4B42-4583-8965-5CE2F03918CF}"/>
    <dgm:cxn modelId="{B6D4C96D-7C99-4028-9AAE-3313317AB699}" type="presParOf" srcId="{6880A032-FFDE-4D79-A63C-ACCD7394602B}" destId="{99FD53A9-E517-4D37-B2FD-A35BF6247977}" srcOrd="0" destOrd="0" presId="urn:diagrams.loki3.com/TabbedArc+Icon"/>
    <dgm:cxn modelId="{FA479335-13D5-447F-87F0-856AA75B7D03}" type="presParOf" srcId="{6880A032-FFDE-4D79-A63C-ACCD7394602B}" destId="{CCFD6A71-FA1F-4D89-99D3-DCEA91FA9493}" srcOrd="1" destOrd="0" presId="urn:diagrams.loki3.com/TabbedArc+Icon"/>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F0ACFF-8790-4F2A-8544-9378134EEE87}" type="doc">
      <dgm:prSet loTypeId="urn:diagrams.loki3.com/TabbedArc+Icon" loCatId="officeonline" qsTypeId="urn:microsoft.com/office/officeart/2005/8/quickstyle/simple1" qsCatId="simple" csTypeId="urn:microsoft.com/office/officeart/2005/8/colors/accent1_2" csCatId="accent1" phldr="1"/>
      <dgm:spPr/>
    </dgm:pt>
    <dgm:pt modelId="{41D46FA8-D65B-4D1F-AB4F-EB2261E9A103}">
      <dgm:prSet phldrT="[Text]" custT="1"/>
      <dgm:spPr/>
      <dgm:t>
        <a:bodyPr/>
        <a:lstStyle/>
        <a:p>
          <a:r>
            <a:rPr lang="en-US" sz="5400"/>
            <a:t>Định đoạt về số phận thực tế </a:t>
          </a:r>
        </a:p>
      </dgm:t>
    </dgm:pt>
    <dgm:pt modelId="{297075FC-803E-4F75-AC1A-7133BCEFFA58}" cxnId="{F4920C1C-B5CD-4DAE-A742-42AA43D183DE}" type="parTrans">
      <dgm:prSet/>
      <dgm:spPr/>
      <dgm:t>
        <a:bodyPr/>
        <a:lstStyle/>
        <a:p>
          <a:endParaRPr lang="en-US"/>
        </a:p>
      </dgm:t>
    </dgm:pt>
    <dgm:pt modelId="{17835BCC-2FC6-4921-9E1E-2C1AEFC98586}" cxnId="{F4920C1C-B5CD-4DAE-A742-42AA43D183DE}" type="sibTrans">
      <dgm:prSet/>
      <dgm:spPr/>
      <dgm:t>
        <a:bodyPr/>
        <a:lstStyle/>
        <a:p>
          <a:endParaRPr lang="en-US"/>
        </a:p>
      </dgm:t>
    </dgm:pt>
    <dgm:pt modelId="{8359A499-DBB1-4B75-AD98-5AECC03CE8CD}">
      <dgm:prSet phldrT="[Text]" custT="1"/>
      <dgm:spPr/>
      <dgm:t>
        <a:bodyPr/>
        <a:lstStyle/>
        <a:p>
          <a:r>
            <a:rPr lang="en-US" sz="5400"/>
            <a:t>Định đoạt về số phận pháp lý</a:t>
          </a:r>
        </a:p>
      </dgm:t>
    </dgm:pt>
    <dgm:pt modelId="{8FCCCFC9-9AB1-47F4-9BEF-E5C56BA0DAAE}" cxnId="{CB992FEF-84B4-4A2E-8644-44875BBDAB51}" type="parTrans">
      <dgm:prSet/>
      <dgm:spPr/>
      <dgm:t>
        <a:bodyPr/>
        <a:lstStyle/>
        <a:p>
          <a:endParaRPr lang="en-US"/>
        </a:p>
      </dgm:t>
    </dgm:pt>
    <dgm:pt modelId="{DF579DF7-4B42-4583-8965-5CE2F03918CF}" cxnId="{CB992FEF-84B4-4A2E-8644-44875BBDAB51}" type="sibTrans">
      <dgm:prSet/>
      <dgm:spPr/>
      <dgm:t>
        <a:bodyPr/>
        <a:lstStyle/>
        <a:p>
          <a:endParaRPr lang="en-US"/>
        </a:p>
      </dgm:t>
    </dgm:pt>
    <dgm:pt modelId="{6880A032-FFDE-4D79-A63C-ACCD7394602B}" type="pres">
      <dgm:prSet presAssocID="{12F0ACFF-8790-4F2A-8544-9378134EEE87}" presName="Name0" presStyleCnt="0">
        <dgm:presLayoutVars>
          <dgm:dir/>
          <dgm:resizeHandles val="exact"/>
        </dgm:presLayoutVars>
      </dgm:prSet>
      <dgm:spPr/>
    </dgm:pt>
    <dgm:pt modelId="{99FD53A9-E517-4D37-B2FD-A35BF6247977}" type="pres">
      <dgm:prSet presAssocID="{41D46FA8-D65B-4D1F-AB4F-EB2261E9A103}" presName="twoplus" presStyleLbl="node1" presStyleIdx="0" presStyleCnt="2" custAng="1810482">
        <dgm:presLayoutVars>
          <dgm:bulletEnabled val="1"/>
        </dgm:presLayoutVars>
      </dgm:prSet>
      <dgm:spPr/>
    </dgm:pt>
    <dgm:pt modelId="{CCFD6A71-FA1F-4D89-99D3-DCEA91FA9493}" type="pres">
      <dgm:prSet presAssocID="{8359A499-DBB1-4B75-AD98-5AECC03CE8CD}" presName="twoplus" presStyleLbl="node1" presStyleIdx="1" presStyleCnt="2" custAng="19799975">
        <dgm:presLayoutVars>
          <dgm:bulletEnabled val="1"/>
        </dgm:presLayoutVars>
      </dgm:prSet>
      <dgm:spPr/>
    </dgm:pt>
  </dgm:ptLst>
  <dgm:cxnLst>
    <dgm:cxn modelId="{F4920C1C-B5CD-4DAE-A742-42AA43D183DE}" srcId="{12F0ACFF-8790-4F2A-8544-9378134EEE87}" destId="{41D46FA8-D65B-4D1F-AB4F-EB2261E9A103}" srcOrd="0" destOrd="0" parTransId="{297075FC-803E-4F75-AC1A-7133BCEFFA58}" sibTransId="{17835BCC-2FC6-4921-9E1E-2C1AEFC98586}"/>
    <dgm:cxn modelId="{DD7B3C4A-38DF-4A1D-AC54-EE556FCA6906}" type="presOf" srcId="{8359A499-DBB1-4B75-AD98-5AECC03CE8CD}" destId="{CCFD6A71-FA1F-4D89-99D3-DCEA91FA9493}" srcOrd="0" destOrd="0" presId="urn:diagrams.loki3.com/TabbedArc+Icon"/>
    <dgm:cxn modelId="{BCF79980-B18D-4EDF-AB2C-14C38175DC38}" type="presOf" srcId="{41D46FA8-D65B-4D1F-AB4F-EB2261E9A103}" destId="{99FD53A9-E517-4D37-B2FD-A35BF6247977}" srcOrd="0" destOrd="0" presId="urn:diagrams.loki3.com/TabbedArc+Icon"/>
    <dgm:cxn modelId="{746BD8E6-4D35-4A87-926C-2EF9BA1184AD}" type="presOf" srcId="{12F0ACFF-8790-4F2A-8544-9378134EEE87}" destId="{6880A032-FFDE-4D79-A63C-ACCD7394602B}" srcOrd="0" destOrd="0" presId="urn:diagrams.loki3.com/TabbedArc+Icon"/>
    <dgm:cxn modelId="{CB992FEF-84B4-4A2E-8644-44875BBDAB51}" srcId="{12F0ACFF-8790-4F2A-8544-9378134EEE87}" destId="{8359A499-DBB1-4B75-AD98-5AECC03CE8CD}" srcOrd="1" destOrd="0" parTransId="{8FCCCFC9-9AB1-47F4-9BEF-E5C56BA0DAAE}" sibTransId="{DF579DF7-4B42-4583-8965-5CE2F03918CF}"/>
    <dgm:cxn modelId="{B6D4C96D-7C99-4028-9AAE-3313317AB699}" type="presParOf" srcId="{6880A032-FFDE-4D79-A63C-ACCD7394602B}" destId="{99FD53A9-E517-4D37-B2FD-A35BF6247977}" srcOrd="0" destOrd="0" presId="urn:diagrams.loki3.com/TabbedArc+Icon"/>
    <dgm:cxn modelId="{FA479335-13D5-447F-87F0-856AA75B7D03}" type="presParOf" srcId="{6880A032-FFDE-4D79-A63C-ACCD7394602B}" destId="{CCFD6A71-FA1F-4D89-99D3-DCEA91FA9493}" srcOrd="1" destOrd="0" presId="urn:diagrams.loki3.com/TabbedArc+Icon"/>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CC005F-05D3-484B-A51D-9D2CE1DFE09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5E8DC9A-6589-4BF0-B71B-BAF1BD001620}">
      <dgm:prSet phldrT="[Text]" phldr="0" custT="0"/>
      <dgm:spPr>
        <a:solidFill>
          <a:srgbClr val="FFB01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vert="horz" wrap="square"/>
        <a:p>
          <a:pPr>
            <a:lnSpc>
              <a:spcPct val="100000"/>
            </a:lnSpc>
            <a:spcBef>
              <a:spcPct val="0"/>
            </a:spcBef>
            <a:spcAft>
              <a:spcPct val="35000"/>
            </a:spcAft>
          </a:pP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vi-VN" altLang="en-US" dirty="0">
              <a:latin typeface="Arial" panose="020B0604020202020204" pitchFamily="34" charset="0"/>
              <a:cs typeface="Arial" panose="020B0604020202020204" pitchFamily="34" charset="0"/>
            </a:rPr>
            <a:t>di </a:t>
          </a:r>
          <a:r>
            <a:rPr lang="vi-VN" altLang="en-US" dirty="0">
              <a:latin typeface="Arial" panose="020B0604020202020204" pitchFamily="34" charset="0"/>
              <a:cs typeface="Arial" panose="020B0604020202020204" pitchFamily="34" charset="0"/>
            </a:rPr>
            <a:t>sản</a:t>
          </a:r>
          <a:r>
            <a:rPr lang="vi-VN" altLang="en-US" dirty="0">
              <a:latin typeface="Arial" panose="020B0604020202020204" pitchFamily="34" charset="0"/>
              <a:cs typeface="Arial" panose="020B0604020202020204" pitchFamily="34" charset="0"/>
            </a:rPr>
            <a:t/>
          </a:r>
          <a:endParaRPr lang="vi-VN" altLang="en-US" dirty="0">
            <a:latin typeface="Arial" panose="020B0604020202020204" pitchFamily="34" charset="0"/>
            <a:cs typeface="Arial" panose="020B0604020202020204" pitchFamily="34" charset="0"/>
          </a:endParaRPr>
        </a:p>
      </dgm:t>
    </dgm:pt>
    <dgm:pt modelId="{6C5085FC-E119-4812-A71A-3DD09B5968AF}" cxnId="{D8E83626-2C7F-440B-B183-4BCF56A8DBA4}" type="parTrans">
      <dgm:prSet/>
      <dgm:spPr/>
      <dgm:t>
        <a:bodyPr/>
        <a:lstStyle/>
        <a:p>
          <a:endParaRPr lang="en-US"/>
        </a:p>
      </dgm:t>
    </dgm:pt>
    <dgm:pt modelId="{954CEB32-901E-41B5-9256-790982C362ED}" cxnId="{D8E83626-2C7F-440B-B183-4BCF56A8DBA4}" type="sibTrans">
      <dgm:prSet/>
      <dgm:spPr/>
      <dgm:t>
        <a:bodyPr/>
        <a:lstStyle/>
        <a:p>
          <a:endParaRPr lang="en-US"/>
        </a:p>
      </dgm:t>
    </dgm:pt>
    <dgm:pt modelId="{B71B483F-35EE-417F-A36C-55817CC06082}">
      <dgm:prSet phldrT="[Text]"/>
      <dgm:spPr>
        <a:solidFill>
          <a:schemeClr val="accent4">
            <a:lumMod val="40000"/>
            <a:lumOff val="60000"/>
            <a:alpha val="90000"/>
          </a:schemeClr>
        </a:solidFill>
      </dgm:spPr>
      <dgm:t>
        <a:bodyPr/>
        <a:lstStyle/>
        <a:p>
          <a:r>
            <a:rPr lang="en-US" dirty="0" err="1">
              <a:latin typeface="Arial" panose="020B0604020202020204" pitchFamily="34" charset="0"/>
              <a:cs typeface="Arial" panose="020B0604020202020204" pitchFamily="34" charset="0"/>
            </a:rPr>
            <a:t>Cá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endParaRPr lang="en-US" dirty="0">
            <a:latin typeface="Arial" panose="020B0604020202020204" pitchFamily="34" charset="0"/>
            <a:cs typeface="Arial" panose="020B0604020202020204" pitchFamily="34" charset="0"/>
          </a:endParaRPr>
        </a:p>
      </dgm:t>
    </dgm:pt>
    <dgm:pt modelId="{D3C3FBE6-718B-48AB-BFBD-3BFC6A94E5AE}" cxnId="{03DB0B8E-B128-4B1B-8199-2657D2D3635B}" type="parTrans">
      <dgm:prSet/>
      <dgm:spPr/>
      <dgm:t>
        <a:bodyPr/>
        <a:lstStyle/>
        <a:p>
          <a:endParaRPr lang="en-US"/>
        </a:p>
      </dgm:t>
    </dgm:pt>
    <dgm:pt modelId="{E3574798-BCF1-4B48-8551-07E31F0D630E}" cxnId="{03DB0B8E-B128-4B1B-8199-2657D2D3635B}" type="sibTrans">
      <dgm:prSet/>
      <dgm:spPr/>
      <dgm:t>
        <a:bodyPr/>
        <a:lstStyle/>
        <a:p>
          <a:endParaRPr lang="en-US"/>
        </a:p>
      </dgm:t>
    </dgm:pt>
    <dgm:pt modelId="{74FACAD0-0357-471D-BCB1-776A0BA7D8D0}">
      <dgm:prSet phldrT="[Text]"/>
      <dgm:spPr>
        <a:solidFill>
          <a:schemeClr val="accent4">
            <a:lumMod val="40000"/>
            <a:lumOff val="60000"/>
            <a:alpha val="90000"/>
          </a:schemeClr>
        </a:solidFill>
      </dgm:spPr>
      <dgm:t>
        <a:bodyPr/>
        <a:lstStyle/>
        <a:p>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chúc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18 </a:t>
          </a:r>
          <a:r>
            <a:rPr lang="en-US" dirty="0" err="1">
              <a:latin typeface="Arial" panose="020B0604020202020204" pitchFamily="34" charset="0"/>
              <a:cs typeface="Arial" panose="020B0604020202020204" pitchFamily="34" charset="0"/>
            </a:rPr>
            <a:t>tuổi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15 – </a:t>
          </a:r>
          <a:r>
            <a:rPr lang="en-US" dirty="0" err="1">
              <a:latin typeface="Arial" panose="020B0604020202020204" pitchFamily="34" charset="0"/>
              <a:cs typeface="Arial" panose="020B0604020202020204" pitchFamily="34" charset="0"/>
            </a:rPr>
            <a:t>dưới</a:t>
          </a:r>
          <a:r>
            <a:rPr lang="en-US" dirty="0">
              <a:latin typeface="Arial" panose="020B0604020202020204" pitchFamily="34" charset="0"/>
              <a:cs typeface="Arial" panose="020B0604020202020204" pitchFamily="34" charset="0"/>
            </a:rPr>
            <a:t> 18t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cha,mẹ</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r>
            <a:rPr lang="en-US" dirty="0">
              <a:latin typeface="Arial" panose="020B0604020202020204" pitchFamily="34" charset="0"/>
              <a:cs typeface="Arial" panose="020B0604020202020204" pitchFamily="34" charset="0"/>
            </a:rPr>
            <a:t> ý </a:t>
          </a:r>
        </a:p>
      </dgm:t>
    </dgm:pt>
    <dgm:pt modelId="{2B42E314-84EF-4DB9-8593-23AA8A7FB3ED}" cxnId="{F13119BF-B588-4703-87CC-F5689951C6CF}" type="parTrans">
      <dgm:prSet/>
      <dgm:spPr/>
      <dgm:t>
        <a:bodyPr/>
        <a:lstStyle/>
        <a:p>
          <a:endParaRPr lang="en-US"/>
        </a:p>
      </dgm:t>
    </dgm:pt>
    <dgm:pt modelId="{03806B21-9C66-457E-B25B-900430D794B7}" cxnId="{F13119BF-B588-4703-87CC-F5689951C6CF}" type="sibTrans">
      <dgm:prSet/>
      <dgm:spPr/>
      <dgm:t>
        <a:bodyPr/>
        <a:lstStyle/>
        <a:p>
          <a:endParaRPr lang="en-US"/>
        </a:p>
      </dgm:t>
    </dgm:pt>
    <dgm:pt modelId="{E4C09D95-7DC4-4361-8858-A9FA0F002BFC}">
      <dgm:prSet phldrT="[Text]"/>
      <dgm:spPr>
        <a:solidFill>
          <a:srgbClr val="00589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a:latin typeface="Arial" panose="020B0604020202020204" pitchFamily="34" charset="0"/>
              <a:cs typeface="Arial" panose="020B0604020202020204" pitchFamily="34" charset="0"/>
            </a:rPr>
            <a:t>Người thừa kế</a:t>
          </a:r>
        </a:p>
      </dgm:t>
    </dgm:pt>
    <dgm:pt modelId="{7C051F92-EDAC-4733-8D1A-C5CEB3CA9ABF}" cxnId="{1CE85203-D4B3-45E0-8D34-72570A8BC63E}" type="parTrans">
      <dgm:prSet/>
      <dgm:spPr/>
      <dgm:t>
        <a:bodyPr/>
        <a:lstStyle/>
        <a:p>
          <a:endParaRPr lang="en-US"/>
        </a:p>
      </dgm:t>
    </dgm:pt>
    <dgm:pt modelId="{03FCE2FE-0440-4E12-9B43-6743978725F1}" cxnId="{1CE85203-D4B3-45E0-8D34-72570A8BC63E}" type="sibTrans">
      <dgm:prSet/>
      <dgm:spPr/>
      <dgm:t>
        <a:bodyPr/>
        <a:lstStyle/>
        <a:p>
          <a:endParaRPr lang="en-US"/>
        </a:p>
      </dgm:t>
    </dgm:pt>
    <dgm:pt modelId="{8190AD30-3CB5-45FD-83E7-F4CD423E607A}">
      <dgm:prSet phldrT="[Text]"/>
      <dgm:spPr>
        <a:solidFill>
          <a:schemeClr val="accent5">
            <a:lumMod val="40000"/>
            <a:lumOff val="60000"/>
            <a:alpha val="90000"/>
          </a:schemeClr>
        </a:solidFill>
      </dgm:spPr>
      <dgm:t>
        <a:bodyPr/>
        <a:lstStyle/>
        <a:p>
          <a:r>
            <a:rPr lang="en-US" dirty="0" err="1">
              <a:latin typeface="Arial" panose="020B0604020202020204" pitchFamily="34" charset="0"/>
              <a:cs typeface="Arial" panose="020B0604020202020204" pitchFamily="34" charset="0"/>
            </a:rPr>
            <a:t>Cá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sống</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thừa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endParaRPr lang="en-US" dirty="0">
            <a:latin typeface="Arial" panose="020B0604020202020204" pitchFamily="34" charset="0"/>
            <a:cs typeface="Arial" panose="020B0604020202020204" pitchFamily="34" charset="0"/>
          </a:endParaRPr>
        </a:p>
      </dgm:t>
    </dgm:pt>
    <dgm:pt modelId="{6F7CE733-5FE1-4A41-BB43-99508CC5FF49}" cxnId="{C82B7C96-1E79-4738-B7F9-61A74D2DFC41}" type="parTrans">
      <dgm:prSet/>
      <dgm:spPr/>
      <dgm:t>
        <a:bodyPr/>
        <a:lstStyle/>
        <a:p>
          <a:endParaRPr lang="en-US"/>
        </a:p>
      </dgm:t>
    </dgm:pt>
    <dgm:pt modelId="{15FC4F4B-EEC2-4E9A-A643-7FE9777BE72B}" cxnId="{C82B7C96-1E79-4738-B7F9-61A74D2DFC41}" type="sibTrans">
      <dgm:prSet/>
      <dgm:spPr/>
      <dgm:t>
        <a:bodyPr/>
        <a:lstStyle/>
        <a:p>
          <a:endParaRPr lang="en-US"/>
        </a:p>
      </dgm:t>
    </dgm:pt>
    <dgm:pt modelId="{213F8A22-5A00-4464-830C-B822285C179D}">
      <dgm:prSet phldrT="[Text]"/>
      <dgm:spPr>
        <a:solidFill>
          <a:schemeClr val="accent5">
            <a:lumMod val="40000"/>
            <a:lumOff val="60000"/>
            <a:alpha val="90000"/>
          </a:schemeClr>
        </a:solidFill>
      </dgm:spPr>
      <dgm:t>
        <a:bodyPr/>
        <a:lstStyle/>
        <a:p>
          <a:r>
            <a:rPr lang="en-US" dirty="0" err="1">
              <a:latin typeface="Arial" panose="020B0604020202020204" pitchFamily="34" charset="0"/>
              <a:cs typeface="Arial" panose="020B0604020202020204" pitchFamily="34" charset="0"/>
            </a:rPr>
            <a:t>Tổ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tồn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endParaRPr lang="en-US" dirty="0">
            <a:latin typeface="Arial" panose="020B0604020202020204" pitchFamily="34" charset="0"/>
            <a:cs typeface="Arial" panose="020B0604020202020204" pitchFamily="34" charset="0"/>
          </a:endParaRPr>
        </a:p>
      </dgm:t>
    </dgm:pt>
    <dgm:pt modelId="{EAFFB16C-BCDD-445F-B8E6-9A205A28D7A1}" cxnId="{427DEE32-E6E1-41F4-A446-FB6F6E0D4370}" type="parTrans">
      <dgm:prSet/>
      <dgm:spPr/>
      <dgm:t>
        <a:bodyPr/>
        <a:lstStyle/>
        <a:p>
          <a:endParaRPr lang="en-US"/>
        </a:p>
      </dgm:t>
    </dgm:pt>
    <dgm:pt modelId="{09A3BBD4-4136-4C51-AE3C-20E0D033B0E2}" cxnId="{427DEE32-E6E1-41F4-A446-FB6F6E0D4370}" type="sibTrans">
      <dgm:prSet/>
      <dgm:spPr/>
      <dgm:t>
        <a:bodyPr/>
        <a:lstStyle/>
        <a:p>
          <a:endParaRPr lang="en-US"/>
        </a:p>
      </dgm:t>
    </dgm:pt>
    <dgm:pt modelId="{685CB9D6-F11C-4CCC-8E15-E3EED204F275}">
      <dgm:prSet phldrT="[Text]"/>
      <dgm:spPr>
        <a:solidFill>
          <a:schemeClr val="accent5">
            <a:lumMod val="40000"/>
            <a:lumOff val="60000"/>
            <a:alpha val="90000"/>
          </a:schemeClr>
        </a:solidFill>
      </dgm:spPr>
      <dgm:t>
        <a:bodyPr/>
        <a:lstStyle/>
        <a:p>
          <a:r>
            <a:rPr lang="en-US" dirty="0" err="1">
              <a:latin typeface="Arial" panose="020B0604020202020204" pitchFamily="34" charset="0"/>
              <a:cs typeface="Arial" panose="020B0604020202020204" pitchFamily="34" charset="0"/>
            </a:rPr>
            <a:t>Nhà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nước</a:t>
          </a:r>
          <a:endParaRPr lang="en-US" dirty="0">
            <a:latin typeface="Arial" panose="020B0604020202020204" pitchFamily="34" charset="0"/>
            <a:cs typeface="Arial" panose="020B0604020202020204" pitchFamily="34" charset="0"/>
          </a:endParaRPr>
        </a:p>
      </dgm:t>
    </dgm:pt>
    <dgm:pt modelId="{007F2154-BBF6-445E-A09A-73A3C09256B2}" cxnId="{F2994DD6-6AFB-448A-9173-1CF7257C6833}" type="parTrans">
      <dgm:prSet/>
      <dgm:spPr/>
      <dgm:t>
        <a:bodyPr/>
        <a:lstStyle/>
        <a:p>
          <a:endParaRPr lang="en-US"/>
        </a:p>
      </dgm:t>
    </dgm:pt>
    <dgm:pt modelId="{7EF4FB69-0939-47ED-A3DF-A0B71B2E48C9}" cxnId="{F2994DD6-6AFB-448A-9173-1CF7257C6833}" type="sibTrans">
      <dgm:prSet/>
      <dgm:spPr/>
      <dgm:t>
        <a:bodyPr/>
        <a:lstStyle/>
        <a:p>
          <a:endParaRPr lang="en-US"/>
        </a:p>
      </dgm:t>
    </dgm:pt>
    <dgm:pt modelId="{D8AC6B4D-2491-4135-9D2B-DB20ADA3CC8E}" type="pres">
      <dgm:prSet presAssocID="{D2CC005F-05D3-484B-A51D-9D2CE1DFE093}" presName="Name0" presStyleCnt="0">
        <dgm:presLayoutVars>
          <dgm:dir/>
          <dgm:animLvl val="lvl"/>
          <dgm:resizeHandles val="exact"/>
        </dgm:presLayoutVars>
      </dgm:prSet>
      <dgm:spPr/>
      <dgm:t>
        <a:bodyPr/>
        <a:lstStyle/>
        <a:p>
          <a:endParaRPr lang="en-US"/>
        </a:p>
      </dgm:t>
    </dgm:pt>
    <dgm:pt modelId="{126E7D2B-6BDC-4100-A432-B180B531D160}" type="pres">
      <dgm:prSet presAssocID="{05E8DC9A-6589-4BF0-B71B-BAF1BD001620}" presName="linNode" presStyleCnt="0"/>
      <dgm:spPr/>
    </dgm:pt>
    <dgm:pt modelId="{DD4F2626-81A1-4745-8666-2610C86FF31B}" type="pres">
      <dgm:prSet presAssocID="{05E8DC9A-6589-4BF0-B71B-BAF1BD001620}" presName="parentText" presStyleLbl="node1" presStyleIdx="0" presStyleCnt="2">
        <dgm:presLayoutVars>
          <dgm:chMax val="1"/>
          <dgm:bulletEnabled val="1"/>
        </dgm:presLayoutVars>
      </dgm:prSet>
      <dgm:spPr/>
      <dgm:t>
        <a:bodyPr/>
        <a:lstStyle/>
        <a:p>
          <a:endParaRPr lang="en-US"/>
        </a:p>
      </dgm:t>
    </dgm:pt>
    <dgm:pt modelId="{D19902C6-413D-4C30-B862-2CFB42EB0BF7}" type="pres">
      <dgm:prSet presAssocID="{05E8DC9A-6589-4BF0-B71B-BAF1BD001620}" presName="descendantText" presStyleLbl="alignAccFollowNode1" presStyleIdx="0" presStyleCnt="2">
        <dgm:presLayoutVars>
          <dgm:bulletEnabled val="1"/>
        </dgm:presLayoutVars>
      </dgm:prSet>
      <dgm:spPr/>
      <dgm:t>
        <a:bodyPr/>
        <a:lstStyle/>
        <a:p>
          <a:endParaRPr lang="en-US"/>
        </a:p>
      </dgm:t>
    </dgm:pt>
    <dgm:pt modelId="{4224DB1A-0488-4791-BB8A-DA251D5BB11F}" type="pres">
      <dgm:prSet presAssocID="{954CEB32-901E-41B5-9256-790982C362ED}" presName="sp" presStyleCnt="0"/>
      <dgm:spPr/>
    </dgm:pt>
    <dgm:pt modelId="{245FD732-0BD4-48EE-BF59-6AA3E4A9C266}" type="pres">
      <dgm:prSet presAssocID="{E4C09D95-7DC4-4361-8858-A9FA0F002BFC}" presName="linNode" presStyleCnt="0"/>
      <dgm:spPr/>
    </dgm:pt>
    <dgm:pt modelId="{DB64BB3D-489C-4723-83D6-BC354295A06A}" type="pres">
      <dgm:prSet presAssocID="{E4C09D95-7DC4-4361-8858-A9FA0F002BFC}" presName="parentText" presStyleLbl="node1" presStyleIdx="1" presStyleCnt="2" custLinFactNeighborY="-686">
        <dgm:presLayoutVars>
          <dgm:chMax val="1"/>
          <dgm:bulletEnabled val="1"/>
        </dgm:presLayoutVars>
      </dgm:prSet>
      <dgm:spPr/>
      <dgm:t>
        <a:bodyPr/>
        <a:lstStyle/>
        <a:p>
          <a:endParaRPr lang="en-US"/>
        </a:p>
      </dgm:t>
    </dgm:pt>
    <dgm:pt modelId="{A3B48FD9-47D4-4C95-AA4C-926BA7E6B1D7}" type="pres">
      <dgm:prSet presAssocID="{E4C09D95-7DC4-4361-8858-A9FA0F002BFC}" presName="descendantText" presStyleLbl="alignAccFollowNode1" presStyleIdx="1" presStyleCnt="2">
        <dgm:presLayoutVars>
          <dgm:bulletEnabled val="1"/>
        </dgm:presLayoutVars>
      </dgm:prSet>
      <dgm:spPr/>
      <dgm:t>
        <a:bodyPr/>
        <a:lstStyle/>
        <a:p>
          <a:endParaRPr lang="en-US"/>
        </a:p>
      </dgm:t>
    </dgm:pt>
  </dgm:ptLst>
  <dgm:cxnLst>
    <dgm:cxn modelId="{D8E83626-2C7F-440B-B183-4BCF56A8DBA4}" srcId="{D2CC005F-05D3-484B-A51D-9D2CE1DFE093}" destId="{05E8DC9A-6589-4BF0-B71B-BAF1BD001620}" srcOrd="0" destOrd="0" parTransId="{6C5085FC-E119-4812-A71A-3DD09B5968AF}" sibTransId="{954CEB32-901E-41B5-9256-790982C362ED}"/>
    <dgm:cxn modelId="{03DB0B8E-B128-4B1B-8199-2657D2D3635B}" srcId="{05E8DC9A-6589-4BF0-B71B-BAF1BD001620}" destId="{B71B483F-35EE-417F-A36C-55817CC06082}" srcOrd="0" destOrd="0" parTransId="{D3C3FBE6-718B-48AB-BFBD-3BFC6A94E5AE}" sibTransId="{E3574798-BCF1-4B48-8551-07E31F0D630E}"/>
    <dgm:cxn modelId="{F13119BF-B588-4703-87CC-F5689951C6CF}" srcId="{05E8DC9A-6589-4BF0-B71B-BAF1BD001620}" destId="{74FACAD0-0357-471D-BCB1-776A0BA7D8D0}" srcOrd="1" destOrd="0" parTransId="{2B42E314-84EF-4DB9-8593-23AA8A7FB3ED}" sibTransId="{03806B21-9C66-457E-B25B-900430D794B7}"/>
    <dgm:cxn modelId="{1CE85203-D4B3-45E0-8D34-72570A8BC63E}" srcId="{D2CC005F-05D3-484B-A51D-9D2CE1DFE093}" destId="{E4C09D95-7DC4-4361-8858-A9FA0F002BFC}" srcOrd="1" destOrd="0" parTransId="{7C051F92-EDAC-4733-8D1A-C5CEB3CA9ABF}" sibTransId="{03FCE2FE-0440-4E12-9B43-6743978725F1}"/>
    <dgm:cxn modelId="{C82B7C96-1E79-4738-B7F9-61A74D2DFC41}" srcId="{E4C09D95-7DC4-4361-8858-A9FA0F002BFC}" destId="{8190AD30-3CB5-45FD-83E7-F4CD423E607A}" srcOrd="0" destOrd="1" parTransId="{6F7CE733-5FE1-4A41-BB43-99508CC5FF49}" sibTransId="{15FC4F4B-EEC2-4E9A-A643-7FE9777BE72B}"/>
    <dgm:cxn modelId="{427DEE32-E6E1-41F4-A446-FB6F6E0D4370}" srcId="{E4C09D95-7DC4-4361-8858-A9FA0F002BFC}" destId="{213F8A22-5A00-4464-830C-B822285C179D}" srcOrd="1" destOrd="1" parTransId="{EAFFB16C-BCDD-445F-B8E6-9A205A28D7A1}" sibTransId="{09A3BBD4-4136-4C51-AE3C-20E0D033B0E2}"/>
    <dgm:cxn modelId="{F2994DD6-6AFB-448A-9173-1CF7257C6833}" srcId="{E4C09D95-7DC4-4361-8858-A9FA0F002BFC}" destId="{685CB9D6-F11C-4CCC-8E15-E3EED204F275}" srcOrd="2" destOrd="1" parTransId="{007F2154-BBF6-445E-A09A-73A3C09256B2}" sibTransId="{7EF4FB69-0939-47ED-A3DF-A0B71B2E48C9}"/>
    <dgm:cxn modelId="{9DECFF8F-C4AF-4275-BBA2-FB7B4373900B}" type="presOf" srcId="{D2CC005F-05D3-484B-A51D-9D2CE1DFE093}" destId="{D8AC6B4D-2491-4135-9D2B-DB20ADA3CC8E}" srcOrd="0" destOrd="0" presId="urn:microsoft.com/office/officeart/2005/8/layout/vList5"/>
    <dgm:cxn modelId="{DD309BC2-5414-499A-BACD-F3B312B4FD1D}" type="presParOf" srcId="{D8AC6B4D-2491-4135-9D2B-DB20ADA3CC8E}" destId="{126E7D2B-6BDC-4100-A432-B180B531D160}" srcOrd="0" destOrd="0" presId="urn:microsoft.com/office/officeart/2005/8/layout/vList5"/>
    <dgm:cxn modelId="{E27DC829-DBC1-4336-AC1C-245DE5C91234}" type="presParOf" srcId="{126E7D2B-6BDC-4100-A432-B180B531D160}" destId="{DD4F2626-81A1-4745-8666-2610C86FF31B}" srcOrd="0" destOrd="0" presId="urn:microsoft.com/office/officeart/2005/8/layout/vList5"/>
    <dgm:cxn modelId="{FC184978-DDC1-46B7-A6A8-363FC81B0387}" type="presOf" srcId="{05E8DC9A-6589-4BF0-B71B-BAF1BD001620}" destId="{DD4F2626-81A1-4745-8666-2610C86FF31B}" srcOrd="0" destOrd="0" presId="urn:microsoft.com/office/officeart/2005/8/layout/vList5"/>
    <dgm:cxn modelId="{E919610F-465A-4669-988C-6B12AB55902F}" type="presParOf" srcId="{126E7D2B-6BDC-4100-A432-B180B531D160}" destId="{D19902C6-413D-4C30-B862-2CFB42EB0BF7}" srcOrd="1" destOrd="0" presId="urn:microsoft.com/office/officeart/2005/8/layout/vList5"/>
    <dgm:cxn modelId="{A573FAA6-6FBD-4AE7-AA70-5E354335A3B4}" type="presOf" srcId="{B71B483F-35EE-417F-A36C-55817CC06082}" destId="{D19902C6-413D-4C30-B862-2CFB42EB0BF7}" srcOrd="0" destOrd="0" presId="urn:microsoft.com/office/officeart/2005/8/layout/vList5"/>
    <dgm:cxn modelId="{2A7B0B06-0C98-454B-A3E8-052F5B016921}" type="presOf" srcId="{74FACAD0-0357-471D-BCB1-776A0BA7D8D0}" destId="{D19902C6-413D-4C30-B862-2CFB42EB0BF7}" srcOrd="0" destOrd="1" presId="urn:microsoft.com/office/officeart/2005/8/layout/vList5"/>
    <dgm:cxn modelId="{035B4C00-9394-41E6-BCC6-A7FF0486D0F0}" type="presParOf" srcId="{D8AC6B4D-2491-4135-9D2B-DB20ADA3CC8E}" destId="{4224DB1A-0488-4791-BB8A-DA251D5BB11F}" srcOrd="1" destOrd="0" presId="urn:microsoft.com/office/officeart/2005/8/layout/vList5"/>
    <dgm:cxn modelId="{2B5BA370-FC14-4E19-9123-E0BD4FA76A51}" type="presParOf" srcId="{D8AC6B4D-2491-4135-9D2B-DB20ADA3CC8E}" destId="{245FD732-0BD4-48EE-BF59-6AA3E4A9C266}" srcOrd="2" destOrd="0" presId="urn:microsoft.com/office/officeart/2005/8/layout/vList5"/>
    <dgm:cxn modelId="{57FE6F12-0024-4C82-A6A2-B53BA9A3E809}" type="presParOf" srcId="{245FD732-0BD4-48EE-BF59-6AA3E4A9C266}" destId="{DB64BB3D-489C-4723-83D6-BC354295A06A}" srcOrd="0" destOrd="2" presId="urn:microsoft.com/office/officeart/2005/8/layout/vList5"/>
    <dgm:cxn modelId="{D7B65811-5342-4031-8B27-A799A77A81CB}" type="presOf" srcId="{E4C09D95-7DC4-4361-8858-A9FA0F002BFC}" destId="{DB64BB3D-489C-4723-83D6-BC354295A06A}" srcOrd="0" destOrd="0" presId="urn:microsoft.com/office/officeart/2005/8/layout/vList5"/>
    <dgm:cxn modelId="{155748AB-8F6C-4EB5-9066-D9669E27FE1A}" type="presParOf" srcId="{245FD732-0BD4-48EE-BF59-6AA3E4A9C266}" destId="{A3B48FD9-47D4-4C95-AA4C-926BA7E6B1D7}" srcOrd="1" destOrd="2" presId="urn:microsoft.com/office/officeart/2005/8/layout/vList5"/>
    <dgm:cxn modelId="{DE596F05-D1E2-409C-B71E-A19089895505}" type="presOf" srcId="{8190AD30-3CB5-45FD-83E7-F4CD423E607A}" destId="{A3B48FD9-47D4-4C95-AA4C-926BA7E6B1D7}" srcOrd="0" destOrd="0" presId="urn:microsoft.com/office/officeart/2005/8/layout/vList5"/>
    <dgm:cxn modelId="{5335803B-CF0A-43E2-8B0A-E1D26D3D5D46}" type="presOf" srcId="{213F8A22-5A00-4464-830C-B822285C179D}" destId="{A3B48FD9-47D4-4C95-AA4C-926BA7E6B1D7}" srcOrd="0" destOrd="1" presId="urn:microsoft.com/office/officeart/2005/8/layout/vList5"/>
    <dgm:cxn modelId="{E3E3888C-636A-437B-BBD6-5E7F25F44BB6}" type="presOf" srcId="{685CB9D6-F11C-4CCC-8E15-E3EED204F275}" destId="{A3B48FD9-47D4-4C95-AA4C-926BA7E6B1D7}" srcOrd="0" destOrd="2"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686800" cy="5334000"/>
        <a:chOff x="0" y="0"/>
        <a:chExt cx="8686800" cy="5334000"/>
      </a:xfrm>
    </dsp:grpSpPr>
    <dsp:sp modelId="{EEE6F197-1BC8-4D27-BA80-F09A5EC12036}">
      <dsp:nvSpPr>
        <dsp:cNvPr id="3" name="Rounded Rectangle 2"/>
        <dsp:cNvSpPr/>
      </dsp:nvSpPr>
      <dsp:spPr bwMode="white">
        <a:xfrm>
          <a:off x="0" y="0"/>
          <a:ext cx="5541490" cy="1079155"/>
        </a:xfrm>
        <a:prstGeom prst="roundRect">
          <a:avLst>
            <a:gd name="adj" fmla="val 10000"/>
          </a:avLst>
        </a:prstGeom>
      </dsp:spPr>
      <dsp:style>
        <a:lnRef idx="2">
          <a:schemeClr val="lt1"/>
        </a:lnRef>
        <a:fillRef idx="1">
          <a:schemeClr val="accent1">
            <a:shade val="80000"/>
          </a:schemeClr>
        </a:fillRef>
        <a:effectRef idx="0">
          <a:scrgbClr r="0" g="0" b="0"/>
        </a:effectRef>
        <a:fontRef idx="minor">
          <a:schemeClr val="lt1"/>
        </a:fontRef>
      </dsp:style>
      <dsp:txBody>
        <a:bodyPr lIns="95250" tIns="63500" rIns="95250" bIns="635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5000" dirty="0" smtClean="0">
              <a:latin typeface="Arial" panose="020B0604020202020204" pitchFamily="34" charset="0"/>
              <a:cs typeface="Arial" panose="020B0604020202020204" pitchFamily="34" charset="0"/>
            </a:rPr>
            <a:t>LUẬT DÂN SỰ</a:t>
          </a:r>
          <a:endParaRPr lang="en-US" sz="5000" dirty="0">
            <a:latin typeface="Arial" panose="020B0604020202020204" pitchFamily="34" charset="0"/>
            <a:cs typeface="Arial" panose="020B0604020202020204" pitchFamily="34" charset="0"/>
          </a:endParaRPr>
        </a:p>
      </dsp:txBody>
      <dsp:txXfrm>
        <a:off x="0" y="0"/>
        <a:ext cx="5541490" cy="1079155"/>
      </dsp:txXfrm>
    </dsp:sp>
    <dsp:sp modelId="{3ECB8629-9E5E-49B8-8375-4CD45C029B28}">
      <dsp:nvSpPr>
        <dsp:cNvPr id="5" name="Freeform 4"/>
        <dsp:cNvSpPr/>
      </dsp:nvSpPr>
      <dsp:spPr bwMode="white">
        <a:xfrm>
          <a:off x="554149" y="1079155"/>
          <a:ext cx="353876" cy="678897"/>
        </a:xfrm>
        <a:custGeom>
          <a:avLst/>
          <a:gdLst/>
          <a:ahLst/>
          <a:cxnLst/>
          <a:pathLst>
            <a:path w="557" h="1069">
              <a:moveTo>
                <a:pt x="0" y="0"/>
              </a:moveTo>
              <a:lnTo>
                <a:pt x="0" y="1069"/>
              </a:lnTo>
              <a:lnTo>
                <a:pt x="557" y="1069"/>
              </a:lnTo>
            </a:path>
          </a:pathLst>
        </a:custGeom>
      </dsp:spPr>
      <dsp:style>
        <a:lnRef idx="2">
          <a:schemeClr val="accent1">
            <a:tint val="99000"/>
          </a:schemeClr>
        </a:lnRef>
        <a:fillRef idx="0">
          <a:schemeClr val="accent1">
            <a:tint val="99000"/>
          </a:schemeClr>
        </a:fillRef>
        <a:effectRef idx="0">
          <a:scrgbClr r="0" g="0" b="0"/>
        </a:effectRef>
        <a:fontRef idx="minor"/>
      </dsp:style>
      <dsp:txXfrm>
        <a:off x="554149" y="1079155"/>
        <a:ext cx="353876" cy="678897"/>
      </dsp:txXfrm>
    </dsp:sp>
    <dsp:sp modelId="{6E0987A7-25B3-44E6-8E2B-8CED50E3335B}">
      <dsp:nvSpPr>
        <dsp:cNvPr id="6" name="Rounded Rectangle 5"/>
        <dsp:cNvSpPr/>
      </dsp:nvSpPr>
      <dsp:spPr bwMode="white">
        <a:xfrm>
          <a:off x="908025" y="1306513"/>
          <a:ext cx="6714960" cy="903078"/>
        </a:xfrm>
        <a:prstGeom prst="roundRect">
          <a:avLst>
            <a:gd name="adj" fmla="val 10000"/>
          </a:avLst>
        </a:prstGeom>
        <a:solidFill>
          <a:schemeClr val="accent3">
            <a:lumMod val="50000"/>
            <a:alpha val="90000"/>
          </a:schemeClr>
        </a:solidFill>
        <a:ln>
          <a:noFill/>
        </a:ln>
      </dsp:spPr>
      <dsp:style>
        <a:lnRef idx="2">
          <a:schemeClr val="accent1">
            <a:shade val="80000"/>
            <a:hueOff val="0"/>
            <a:satOff val="0"/>
            <a:lumOff val="0"/>
            <a:alpha val="100000"/>
          </a:schemeClr>
        </a:lnRef>
        <a:fillRef idx="1">
          <a:schemeClr val="lt1">
            <a:alpha val="90000"/>
          </a:schemeClr>
        </a:fillRef>
        <a:effectRef idx="0">
          <a:scrgbClr r="0" g="0" b="0"/>
        </a:effectRef>
        <a:fontRef idx="minor"/>
      </dsp:style>
      <dsp:txBody>
        <a:bodyPr lIns="72390" tIns="48260" rIns="72390" bIns="4826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dirty="0" err="1" smtClean="0">
              <a:solidFill>
                <a:schemeClr val="bg1"/>
              </a:solidFill>
            </a:rPr>
            <a:t>Là</a:t>
          </a:r>
          <a:r>
            <a:rPr lang="en-US" dirty="0" smtClean="0">
              <a:solidFill>
                <a:schemeClr val="bg1"/>
              </a:solidFill>
            </a:rPr>
            <a:t> </a:t>
          </a:r>
          <a:r>
            <a:rPr lang="en-US" dirty="0" err="1" smtClean="0">
              <a:solidFill>
                <a:schemeClr val="bg1"/>
              </a:solidFill>
            </a:rPr>
            <a:t>một</a:t>
          </a:r>
          <a:r>
            <a:rPr lang="en-US" dirty="0" smtClean="0">
              <a:solidFill>
                <a:schemeClr val="bg1"/>
              </a:solidFill>
            </a:rPr>
            <a:t> </a:t>
          </a:r>
          <a:r>
            <a:rPr lang="en-US" dirty="0" err="1" smtClean="0">
              <a:solidFill>
                <a:schemeClr val="bg1"/>
              </a:solidFill>
            </a:rPr>
            <a:t>ngành</a:t>
          </a:r>
          <a:r>
            <a:rPr lang="en-US" dirty="0" smtClean="0">
              <a:solidFill>
                <a:schemeClr val="bg1"/>
              </a:solidFill>
            </a:rPr>
            <a:t> </a:t>
          </a:r>
          <a:r>
            <a:rPr lang="en-US" dirty="0" err="1" smtClean="0">
              <a:solidFill>
                <a:schemeClr val="bg1"/>
              </a:solidFill>
            </a:rPr>
            <a:t>luật</a:t>
          </a:r>
          <a:r>
            <a:rPr lang="en-US" dirty="0" smtClean="0">
              <a:solidFill>
                <a:schemeClr val="bg1"/>
              </a:solidFill>
            </a:rPr>
            <a:t> </a:t>
          </a:r>
          <a:r>
            <a:rPr lang="en-US" dirty="0" err="1" smtClean="0">
              <a:solidFill>
                <a:schemeClr val="bg1"/>
              </a:solidFill>
            </a:rPr>
            <a:t>độc</a:t>
          </a:r>
          <a:r>
            <a:rPr lang="en-US" dirty="0" smtClean="0">
              <a:solidFill>
                <a:schemeClr val="bg1"/>
              </a:solidFill>
            </a:rPr>
            <a:t> </a:t>
          </a:r>
          <a:r>
            <a:rPr lang="en-US" dirty="0" err="1" smtClean="0">
              <a:solidFill>
                <a:schemeClr val="bg1"/>
              </a:solidFill>
            </a:rPr>
            <a:t>lập</a:t>
          </a:r>
          <a:r>
            <a:rPr lang="en-US" dirty="0" smtClean="0">
              <a:solidFill>
                <a:schemeClr val="bg1"/>
              </a:solidFill>
            </a:rPr>
            <a:t> </a:t>
          </a:r>
          <a:endParaRPr lang="en-US" dirty="0">
            <a:solidFill>
              <a:schemeClr val="bg1"/>
            </a:solidFill>
          </a:endParaRPr>
        </a:p>
      </dsp:txBody>
      <dsp:txXfrm>
        <a:off x="908025" y="1306513"/>
        <a:ext cx="6714960" cy="903078"/>
      </dsp:txXfrm>
    </dsp:sp>
    <dsp:sp modelId="{6DC3D6D7-840F-4967-B281-B156CDEC350D}">
      <dsp:nvSpPr>
        <dsp:cNvPr id="7" name="Freeform 6"/>
        <dsp:cNvSpPr/>
      </dsp:nvSpPr>
      <dsp:spPr bwMode="white">
        <a:xfrm>
          <a:off x="554149" y="1079155"/>
          <a:ext cx="282447" cy="2969341"/>
        </a:xfrm>
        <a:custGeom>
          <a:avLst/>
          <a:gdLst/>
          <a:ahLst/>
          <a:cxnLst/>
          <a:pathLst>
            <a:path w="445" h="4676">
              <a:moveTo>
                <a:pt x="0" y="0"/>
              </a:moveTo>
              <a:lnTo>
                <a:pt x="0" y="4676"/>
              </a:lnTo>
              <a:lnTo>
                <a:pt x="445" y="4676"/>
              </a:lnTo>
            </a:path>
          </a:pathLst>
        </a:custGeom>
      </dsp:spPr>
      <dsp:style>
        <a:lnRef idx="2">
          <a:schemeClr val="accent1">
            <a:tint val="99000"/>
          </a:schemeClr>
        </a:lnRef>
        <a:fillRef idx="0">
          <a:schemeClr val="accent1">
            <a:tint val="99000"/>
          </a:schemeClr>
        </a:fillRef>
        <a:effectRef idx="0">
          <a:scrgbClr r="0" g="0" b="0"/>
        </a:effectRef>
        <a:fontRef idx="minor"/>
      </dsp:style>
      <dsp:txXfrm>
        <a:off x="554149" y="1079155"/>
        <a:ext cx="282447" cy="2969341"/>
      </dsp:txXfrm>
    </dsp:sp>
    <dsp:sp modelId="{AB9C0E8A-3108-4774-A848-6E8ED6754EF7}">
      <dsp:nvSpPr>
        <dsp:cNvPr id="8" name="Rounded Rectangle 7"/>
        <dsp:cNvSpPr/>
      </dsp:nvSpPr>
      <dsp:spPr bwMode="white">
        <a:xfrm>
          <a:off x="836596" y="2762993"/>
          <a:ext cx="7578502" cy="2571007"/>
        </a:xfrm>
        <a:prstGeom prst="roundRect">
          <a:avLst>
            <a:gd name="adj" fmla="val 10000"/>
          </a:avLst>
        </a:prstGeom>
        <a:solidFill>
          <a:schemeClr val="accent6">
            <a:lumMod val="75000"/>
            <a:alpha val="90000"/>
          </a:schemeClr>
        </a:solidFill>
        <a:ln>
          <a:noFill/>
        </a:ln>
      </dsp:spPr>
      <dsp:style>
        <a:lnRef idx="2">
          <a:schemeClr val="accent1">
            <a:shade val="80000"/>
            <a:hueOff val="180000"/>
            <a:satOff val="-391"/>
            <a:lumOff val="25098"/>
            <a:alpha val="100000"/>
          </a:schemeClr>
        </a:lnRef>
        <a:fillRef idx="1">
          <a:schemeClr val="lt1">
            <a:alpha val="90000"/>
          </a:schemeClr>
        </a:fillRef>
        <a:effectRef idx="0">
          <a:scrgbClr r="0" g="0" b="0"/>
        </a:effectRef>
        <a:fontRef idx="minor"/>
      </dsp:style>
      <dsp:txBody>
        <a:bodyPr lIns="72390" tIns="48260" rIns="72390" bIns="4826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dirty="0" err="1" smtClean="0">
              <a:solidFill>
                <a:schemeClr val="bg1"/>
              </a:solidFill>
            </a:rPr>
            <a:t>Tổng</a:t>
          </a:r>
          <a:r>
            <a:rPr lang="en-US" dirty="0" smtClean="0">
              <a:solidFill>
                <a:schemeClr val="bg1"/>
              </a:solidFill>
            </a:rPr>
            <a:t> </a:t>
          </a:r>
          <a:r>
            <a:rPr lang="en-US" dirty="0" err="1" smtClean="0">
              <a:solidFill>
                <a:schemeClr val="bg1"/>
              </a:solidFill>
            </a:rPr>
            <a:t>thể</a:t>
          </a:r>
          <a:r>
            <a:rPr lang="en-US" dirty="0" smtClean="0">
              <a:solidFill>
                <a:schemeClr val="bg1"/>
              </a:solidFill>
            </a:rPr>
            <a:t> </a:t>
          </a:r>
          <a:r>
            <a:rPr lang="en-US" dirty="0" err="1" smtClean="0">
              <a:solidFill>
                <a:schemeClr val="bg1"/>
              </a:solidFill>
            </a:rPr>
            <a:t>các</a:t>
          </a:r>
          <a:r>
            <a:rPr lang="en-US" dirty="0" smtClean="0">
              <a:solidFill>
                <a:schemeClr val="bg1"/>
              </a:solidFill>
            </a:rPr>
            <a:t> QPPL </a:t>
          </a:r>
          <a:r>
            <a:rPr lang="en-US" dirty="0" err="1" smtClean="0">
              <a:solidFill>
                <a:schemeClr val="bg1"/>
              </a:solidFill>
            </a:rPr>
            <a:t>nhằm</a:t>
          </a:r>
          <a:r>
            <a:rPr lang="en-US" dirty="0" smtClean="0">
              <a:solidFill>
                <a:schemeClr val="bg1"/>
              </a:solidFill>
            </a:rPr>
            <a:t> </a:t>
          </a:r>
          <a:r>
            <a:rPr lang="en-US" dirty="0" err="1" smtClean="0">
              <a:solidFill>
                <a:schemeClr val="bg1"/>
              </a:solidFill>
            </a:rPr>
            <a:t>điều</a:t>
          </a:r>
          <a:r>
            <a:rPr lang="en-US" dirty="0" smtClean="0">
              <a:solidFill>
                <a:schemeClr val="bg1"/>
              </a:solidFill>
            </a:rPr>
            <a:t> </a:t>
          </a:r>
          <a:r>
            <a:rPr lang="en-US" dirty="0" err="1" smtClean="0">
              <a:solidFill>
                <a:schemeClr val="bg1"/>
              </a:solidFill>
            </a:rPr>
            <a:t>chỉnh</a:t>
          </a:r>
          <a:r>
            <a:rPr lang="en-US" dirty="0" smtClean="0">
              <a:solidFill>
                <a:schemeClr val="bg1"/>
              </a:solidFill>
            </a:rPr>
            <a:t> </a:t>
          </a:r>
          <a:r>
            <a:rPr lang="en-US" b="1" dirty="0" err="1" smtClean="0">
              <a:solidFill>
                <a:srgbClr val="FFFF00"/>
              </a:solidFill>
            </a:rPr>
            <a:t>các</a:t>
          </a:r>
          <a:r>
            <a:rPr lang="en-US" b="1" dirty="0" smtClean="0">
              <a:solidFill>
                <a:srgbClr val="FFFF00"/>
              </a:solidFill>
            </a:rPr>
            <a:t> </a:t>
          </a:r>
          <a:r>
            <a:rPr lang="en-US" b="1" dirty="0" err="1" smtClean="0">
              <a:solidFill>
                <a:srgbClr val="FFFF00"/>
              </a:solidFill>
            </a:rPr>
            <a:t>quan</a:t>
          </a:r>
          <a:r>
            <a:rPr lang="en-US" b="1" dirty="0" smtClean="0">
              <a:solidFill>
                <a:srgbClr val="FFFF00"/>
              </a:solidFill>
            </a:rPr>
            <a:t> </a:t>
          </a:r>
          <a:r>
            <a:rPr lang="en-US" b="1" dirty="0" err="1" smtClean="0">
              <a:solidFill>
                <a:srgbClr val="FFFF00"/>
              </a:solidFill>
            </a:rPr>
            <a:t>hệ</a:t>
          </a:r>
          <a:r>
            <a:rPr lang="en-US" b="1" dirty="0" smtClean="0">
              <a:solidFill>
                <a:srgbClr val="FFFF00"/>
              </a:solidFill>
            </a:rPr>
            <a:t> </a:t>
          </a:r>
          <a:r>
            <a:rPr lang="en-US" b="1" dirty="0" err="1" smtClean="0">
              <a:solidFill>
                <a:srgbClr val="FFFF00"/>
              </a:solidFill>
            </a:rPr>
            <a:t>tài</a:t>
          </a:r>
          <a:r>
            <a:rPr lang="en-US" b="1" dirty="0" smtClean="0">
              <a:solidFill>
                <a:srgbClr val="FFFF00"/>
              </a:solidFill>
            </a:rPr>
            <a:t> </a:t>
          </a:r>
          <a:r>
            <a:rPr lang="en-US" b="1" dirty="0" err="1" smtClean="0">
              <a:solidFill>
                <a:srgbClr val="FFFF00"/>
              </a:solidFill>
            </a:rPr>
            <a:t>sản</a:t>
          </a:r>
          <a:r>
            <a:rPr lang="en-US" b="1" dirty="0" smtClean="0">
              <a:solidFill>
                <a:srgbClr val="FFFF00"/>
              </a:solidFill>
            </a:rPr>
            <a:t> &amp; </a:t>
          </a:r>
          <a:r>
            <a:rPr lang="en-US" b="1" dirty="0" err="1" smtClean="0">
              <a:solidFill>
                <a:srgbClr val="FFFF00"/>
              </a:solidFill>
            </a:rPr>
            <a:t>quan</a:t>
          </a:r>
          <a:r>
            <a:rPr lang="en-US" b="1" dirty="0" smtClean="0">
              <a:solidFill>
                <a:srgbClr val="FFFF00"/>
              </a:solidFill>
            </a:rPr>
            <a:t> </a:t>
          </a:r>
          <a:r>
            <a:rPr lang="en-US" b="1" dirty="0" err="1" smtClean="0">
              <a:solidFill>
                <a:srgbClr val="FFFF00"/>
              </a:solidFill>
            </a:rPr>
            <a:t>hệ</a:t>
          </a:r>
          <a:r>
            <a:rPr lang="en-US" b="1" dirty="0" smtClean="0">
              <a:solidFill>
                <a:srgbClr val="FFFF00"/>
              </a:solidFill>
            </a:rPr>
            <a:t> </a:t>
          </a:r>
          <a:r>
            <a:rPr lang="en-US" b="1" dirty="0" err="1" smtClean="0">
              <a:solidFill>
                <a:srgbClr val="FFFF00"/>
              </a:solidFill>
            </a:rPr>
            <a:t>nhân</a:t>
          </a:r>
          <a:r>
            <a:rPr lang="en-US" b="1" dirty="0" smtClean="0">
              <a:solidFill>
                <a:srgbClr val="FFFF00"/>
              </a:solidFill>
            </a:rPr>
            <a:t> </a:t>
          </a:r>
          <a:r>
            <a:rPr lang="en-US" b="1" dirty="0" err="1" smtClean="0">
              <a:solidFill>
                <a:srgbClr val="FFFF00"/>
              </a:solidFill>
            </a:rPr>
            <a:t>thân</a:t>
          </a:r>
          <a:r>
            <a:rPr lang="en-US" b="1" dirty="0" smtClean="0">
              <a:solidFill>
                <a:schemeClr val="bg1"/>
              </a:solidFill>
            </a:rPr>
            <a:t> </a:t>
          </a:r>
          <a:r>
            <a:rPr lang="en-US" dirty="0" err="1" smtClean="0">
              <a:solidFill>
                <a:schemeClr val="bg1"/>
              </a:solidFill>
            </a:rPr>
            <a:t>trên</a:t>
          </a:r>
          <a:r>
            <a:rPr lang="en-US" dirty="0" smtClean="0">
              <a:solidFill>
                <a:schemeClr val="bg1"/>
              </a:solidFill>
            </a:rPr>
            <a:t> </a:t>
          </a:r>
          <a:r>
            <a:rPr lang="en-US" b="1" dirty="0" err="1" smtClean="0">
              <a:solidFill>
                <a:srgbClr val="FFFF00"/>
              </a:solidFill>
            </a:rPr>
            <a:t>cơ</a:t>
          </a:r>
          <a:r>
            <a:rPr lang="en-US" b="1" dirty="0" smtClean="0">
              <a:solidFill>
                <a:srgbClr val="FFFF00"/>
              </a:solidFill>
            </a:rPr>
            <a:t> </a:t>
          </a:r>
          <a:r>
            <a:rPr lang="en-US" b="1" dirty="0" err="1" smtClean="0">
              <a:solidFill>
                <a:srgbClr val="FFFF00"/>
              </a:solidFill>
            </a:rPr>
            <a:t>sở</a:t>
          </a:r>
          <a:r>
            <a:rPr lang="en-US" b="1" dirty="0" smtClean="0">
              <a:solidFill>
                <a:srgbClr val="FFFF00"/>
              </a:solidFill>
            </a:rPr>
            <a:t> </a:t>
          </a:r>
          <a:r>
            <a:rPr lang="en-US" b="1" dirty="0" err="1" smtClean="0">
              <a:solidFill>
                <a:srgbClr val="FFFF00"/>
              </a:solidFill>
            </a:rPr>
            <a:t>bình</a:t>
          </a:r>
          <a:r>
            <a:rPr lang="en-US" b="1" dirty="0" smtClean="0">
              <a:solidFill>
                <a:srgbClr val="FFFF00"/>
              </a:solidFill>
            </a:rPr>
            <a:t> </a:t>
          </a:r>
          <a:r>
            <a:rPr lang="en-US" b="1" dirty="0" err="1" smtClean="0">
              <a:solidFill>
                <a:srgbClr val="FFFF00"/>
              </a:solidFill>
            </a:rPr>
            <a:t>đẳng</a:t>
          </a:r>
          <a:r>
            <a:rPr lang="en-US" b="1" dirty="0" smtClean="0">
              <a:solidFill>
                <a:srgbClr val="FFFF00"/>
              </a:solidFill>
            </a:rPr>
            <a:t>, </a:t>
          </a:r>
          <a:r>
            <a:rPr lang="en-US" b="1" dirty="0" err="1" smtClean="0">
              <a:solidFill>
                <a:srgbClr val="FFFF00"/>
              </a:solidFill>
            </a:rPr>
            <a:t>độc</a:t>
          </a:r>
          <a:r>
            <a:rPr lang="en-US" b="1" dirty="0" smtClean="0">
              <a:solidFill>
                <a:srgbClr val="FFFF00"/>
              </a:solidFill>
            </a:rPr>
            <a:t> </a:t>
          </a:r>
          <a:r>
            <a:rPr lang="en-US" b="1" dirty="0" err="1" smtClean="0">
              <a:solidFill>
                <a:srgbClr val="FFFF00"/>
              </a:solidFill>
            </a:rPr>
            <a:t>lập</a:t>
          </a:r>
          <a:r>
            <a:rPr lang="en-US" dirty="0" smtClean="0">
              <a:solidFill>
                <a:schemeClr val="bg1"/>
              </a:solidFill>
            </a:rPr>
            <a:t> </a:t>
          </a:r>
          <a:r>
            <a:rPr lang="en-US" dirty="0" err="1" smtClean="0">
              <a:solidFill>
                <a:schemeClr val="bg1"/>
              </a:solidFill>
            </a:rPr>
            <a:t>của</a:t>
          </a:r>
          <a:r>
            <a:rPr lang="en-US" dirty="0" smtClean="0">
              <a:solidFill>
                <a:schemeClr val="bg1"/>
              </a:solidFill>
            </a:rPr>
            <a:t> </a:t>
          </a:r>
          <a:r>
            <a:rPr lang="en-US" dirty="0" err="1" smtClean="0">
              <a:solidFill>
                <a:schemeClr val="bg1"/>
              </a:solidFill>
            </a:rPr>
            <a:t>các</a:t>
          </a:r>
          <a:r>
            <a:rPr lang="en-US" dirty="0" smtClean="0">
              <a:solidFill>
                <a:schemeClr val="bg1"/>
              </a:solidFill>
            </a:rPr>
            <a:t> </a:t>
          </a:r>
          <a:r>
            <a:rPr lang="en-US" dirty="0" err="1" smtClean="0">
              <a:solidFill>
                <a:schemeClr val="bg1"/>
              </a:solidFill>
            </a:rPr>
            <a:t>chủ</a:t>
          </a:r>
          <a:r>
            <a:rPr lang="en-US" dirty="0" smtClean="0">
              <a:solidFill>
                <a:schemeClr val="bg1"/>
              </a:solidFill>
            </a:rPr>
            <a:t> </a:t>
          </a:r>
          <a:r>
            <a:rPr lang="en-US" dirty="0" err="1" smtClean="0">
              <a:solidFill>
                <a:schemeClr val="bg1"/>
              </a:solidFill>
            </a:rPr>
            <a:t>thể</a:t>
          </a:r>
          <a:r>
            <a:rPr lang="en-US" dirty="0" smtClean="0">
              <a:solidFill>
                <a:schemeClr val="bg1"/>
              </a:solidFill>
            </a:rPr>
            <a:t> </a:t>
          </a:r>
          <a:r>
            <a:rPr lang="en-US" dirty="0" err="1" smtClean="0">
              <a:solidFill>
                <a:schemeClr val="bg1"/>
              </a:solidFill>
            </a:rPr>
            <a:t>tham</a:t>
          </a:r>
          <a:r>
            <a:rPr lang="en-US" dirty="0" smtClean="0">
              <a:solidFill>
                <a:schemeClr val="bg1"/>
              </a:solidFill>
            </a:rPr>
            <a:t> </a:t>
          </a:r>
          <a:r>
            <a:rPr lang="en-US" dirty="0" err="1" smtClean="0">
              <a:solidFill>
                <a:schemeClr val="bg1"/>
              </a:solidFill>
            </a:rPr>
            <a:t>gia</a:t>
          </a:r>
          <a:endParaRPr lang="en-US" b="1" dirty="0">
            <a:solidFill>
              <a:srgbClr val="FFFF00"/>
            </a:solidFill>
          </a:endParaRPr>
        </a:p>
      </dsp:txBody>
      <dsp:txXfrm>
        <a:off x="836596" y="2762993"/>
        <a:ext cx="7578502" cy="2571007"/>
      </dsp:txXfrm>
    </dsp:sp>
    <dsp:sp modelId="{4685D2F0-4D60-4E82-824C-2268C7C6C0FB}">
      <dsp:nvSpPr>
        <dsp:cNvPr id="4" name="Rounded Rectangle 3" hidden="1"/>
        <dsp:cNvSpPr/>
      </dsp:nvSpPr>
      <dsp:spPr>
        <a:xfrm>
          <a:off x="0" y="0"/>
          <a:ext cx="1108298" cy="1079155"/>
        </a:xfrm>
        <a:prstGeom prst="roundRect">
          <a:avLst>
            <a:gd name="adj" fmla="val 10000"/>
          </a:avLst>
        </a:prstGeom>
      </dsp:spPr>
      <dsp:txXfrm>
        <a:off x="0" y="0"/>
        <a:ext cx="1108298" cy="10791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924800" cy="4064000"/>
        <a:chOff x="0" y="0"/>
        <a:chExt cx="7924800" cy="4064000"/>
      </a:xfrm>
    </dsp:grpSpPr>
    <dsp:sp modelId="{12C300BD-5380-4CB0-A9F9-EFF219D084D3}">
      <dsp:nvSpPr>
        <dsp:cNvPr id="3" name="Rounded Rectangle 2"/>
        <dsp:cNvSpPr/>
      </dsp:nvSpPr>
      <dsp:spPr bwMode="white">
        <a:xfrm>
          <a:off x="0" y="0"/>
          <a:ext cx="7924800" cy="557016"/>
        </a:xfrm>
        <a:prstGeom prst="roundRect">
          <a:avLst/>
        </a:prstGeom>
        <a:solidFill>
          <a:srgbClr val="00589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2400" b="1" dirty="0" err="1">
              <a:latin typeface="Arial" panose="020B0604020202020204" pitchFamily="34" charset="0"/>
              <a:cs typeface="Arial" panose="020B0604020202020204" pitchFamily="34" charset="0"/>
            </a:rPr>
            <a:t>Hàng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thừa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thứ</a:t>
          </a:r>
          <a:r>
            <a:rPr lang="en-US" sz="2400" b="1" dirty="0">
              <a:latin typeface="Arial" panose="020B0604020202020204" pitchFamily="34" charset="0"/>
              <a:cs typeface="Arial" panose="020B0604020202020204" pitchFamily="34" charset="0"/>
            </a:rPr>
            <a:t> 1</a:t>
          </a:r>
          <a:r>
            <a:rPr lang="en-US" sz="2400" dirty="0">
              <a:latin typeface="Arial" panose="020B0604020202020204" pitchFamily="34" charset="0"/>
              <a:cs typeface="Arial" panose="020B0604020202020204" pitchFamily="34" charset="0"/>
            </a:rPr>
            <a:t>:</a:t>
          </a:r>
        </a:p>
      </dsp:txBody>
      <dsp:txXfrm>
        <a:off x="0" y="0"/>
        <a:ext cx="7924800" cy="557016"/>
      </dsp:txXfrm>
    </dsp:sp>
    <dsp:sp modelId="{AD7EDDE2-625D-4CC3-A7DA-4E06A9C00605}">
      <dsp:nvSpPr>
        <dsp:cNvPr id="4" name="Rectangles 3"/>
        <dsp:cNvSpPr/>
      </dsp:nvSpPr>
      <dsp:spPr bwMode="white">
        <a:xfrm>
          <a:off x="0" y="557016"/>
          <a:ext cx="7924800" cy="54594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51612" tIns="22860" rIns="128016" bIns="22860" anchor="t"/>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171450" lvl="1" indent="-171450">
            <a:lnSpc>
              <a:spcPct val="100000"/>
            </a:lnSpc>
            <a:spcBef>
              <a:spcPct val="0"/>
            </a:spcBef>
            <a:spcAft>
              <a:spcPct val="20000"/>
            </a:spcAft>
            <a:buChar char="•"/>
          </a:pPr>
          <a:r>
            <a:rPr lang="en-US" sz="1800" dirty="0" err="1">
              <a:solidFill>
                <a:schemeClr val="tx1"/>
              </a:solidFill>
              <a:latin typeface="Arial" panose="020B0604020202020204" pitchFamily="34" charset="0"/>
              <a:cs typeface="Arial" panose="020B0604020202020204" pitchFamily="34" charset="0"/>
            </a:rPr>
            <a:t>Vợ</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chồng</a:t>
          </a:r>
          <a:r>
            <a:rPr lang="en-US" sz="1800" dirty="0">
              <a:solidFill>
                <a:schemeClr val="tx1"/>
              </a:solidFill>
              <a:latin typeface="Arial" panose="020B0604020202020204" pitchFamily="34" charset="0"/>
              <a:cs typeface="Arial" panose="020B0604020202020204" pitchFamily="34" charset="0"/>
            </a:rPr>
            <a:t>, cha </a:t>
          </a:r>
          <a:r>
            <a:rPr lang="en-US" sz="1800" dirty="0" err="1">
              <a:solidFill>
                <a:schemeClr val="tx1"/>
              </a:solidFill>
              <a:latin typeface="Arial" panose="020B0604020202020204" pitchFamily="34" charset="0"/>
              <a:cs typeface="Arial" panose="020B0604020202020204" pitchFamily="34" charset="0"/>
            </a:rPr>
            <a:t>đẻ</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mẹ</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đẻ</a:t>
          </a:r>
          <a:r>
            <a:rPr lang="en-US" sz="1800" dirty="0">
              <a:solidFill>
                <a:schemeClr val="tx1"/>
              </a:solidFill>
              <a:latin typeface="Arial" panose="020B0604020202020204" pitchFamily="34" charset="0"/>
              <a:cs typeface="Arial" panose="020B0604020202020204" pitchFamily="34" charset="0"/>
            </a:rPr>
            <a:t>, cha </a:t>
          </a:r>
          <a:r>
            <a:rPr lang="en-US" sz="1800" dirty="0" err="1">
              <a:solidFill>
                <a:schemeClr val="tx1"/>
              </a:solidFill>
              <a:latin typeface="Arial" panose="020B0604020202020204" pitchFamily="34" charset="0"/>
              <a:cs typeface="Arial" panose="020B0604020202020204" pitchFamily="34" charset="0"/>
            </a:rPr>
            <a:t>nuôi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mẹ</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nuôi</a:t>
          </a:r>
          <a:r>
            <a:rPr lang="en-US" sz="1800" dirty="0">
              <a:solidFill>
                <a:schemeClr val="tx1"/>
              </a:solidFill>
              <a:latin typeface="Arial" panose="020B0604020202020204" pitchFamily="34" charset="0"/>
              <a:cs typeface="Arial" panose="020B0604020202020204" pitchFamily="34" charset="0"/>
            </a:rPr>
            <a:t>, con </a:t>
          </a:r>
          <a:r>
            <a:rPr lang="en-US" sz="1800" dirty="0" err="1">
              <a:solidFill>
                <a:schemeClr val="tx1"/>
              </a:solidFill>
              <a:latin typeface="Arial" panose="020B0604020202020204" pitchFamily="34" charset="0"/>
              <a:cs typeface="Arial" panose="020B0604020202020204" pitchFamily="34" charset="0"/>
            </a:rPr>
            <a:t>đẻ</a:t>
          </a:r>
          <a:r>
            <a:rPr lang="en-US" sz="1800" dirty="0">
              <a:solidFill>
                <a:schemeClr val="tx1"/>
              </a:solidFill>
              <a:latin typeface="Arial" panose="020B0604020202020204" pitchFamily="34" charset="0"/>
              <a:cs typeface="Arial" panose="020B0604020202020204" pitchFamily="34" charset="0"/>
            </a:rPr>
            <a:t>, con </a:t>
          </a:r>
          <a:r>
            <a:rPr lang="en-US" sz="1800" dirty="0" err="1">
              <a:solidFill>
                <a:schemeClr val="tx1"/>
              </a:solidFill>
              <a:latin typeface="Arial" panose="020B0604020202020204" pitchFamily="34" charset="0"/>
              <a:cs typeface="Arial" panose="020B0604020202020204" pitchFamily="34" charset="0"/>
            </a:rPr>
            <a:t>nuôi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của</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người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chết</a:t>
          </a:r>
          <a:r>
            <a:rPr lang="en-US" sz="1800" dirty="0">
              <a:solidFill>
                <a:schemeClr val="tx1"/>
              </a:solidFill>
              <a:latin typeface="Arial" panose="020B0604020202020204" pitchFamily="34" charset="0"/>
              <a:cs typeface="Arial" panose="020B0604020202020204" pitchFamily="34" charset="0"/>
            </a:rPr>
            <a:t>;</a:t>
          </a:r>
          <a:endParaRPr>
            <a:solidFill>
              <a:schemeClr val="tx1"/>
            </a:solidFill>
          </a:endParaRPr>
        </a:p>
      </dsp:txBody>
      <dsp:txXfrm>
        <a:off x="0" y="557016"/>
        <a:ext cx="7924800" cy="545945"/>
      </dsp:txXfrm>
    </dsp:sp>
    <dsp:sp modelId="{AFE9F588-755F-4B99-9223-6FBC64DAEDE3}">
      <dsp:nvSpPr>
        <dsp:cNvPr id="5" name="Rounded Rectangle 4"/>
        <dsp:cNvSpPr/>
      </dsp:nvSpPr>
      <dsp:spPr bwMode="white">
        <a:xfrm>
          <a:off x="0" y="1102961"/>
          <a:ext cx="7924800" cy="557016"/>
        </a:xfrm>
        <a:prstGeom prst="roundRect">
          <a:avLst/>
        </a:prstGeom>
        <a:solidFill>
          <a:srgbClr val="00589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2400" b="1" dirty="0" err="1">
              <a:latin typeface="Arial" panose="020B0604020202020204" pitchFamily="34" charset="0"/>
              <a:cs typeface="Arial" panose="020B0604020202020204" pitchFamily="34" charset="0"/>
            </a:rPr>
            <a:t>Hàng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thừa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thứ</a:t>
          </a:r>
          <a:r>
            <a:rPr lang="en-US" sz="2400" b="1" dirty="0">
              <a:latin typeface="Arial" panose="020B0604020202020204" pitchFamily="34" charset="0"/>
              <a:cs typeface="Arial" panose="020B0604020202020204" pitchFamily="34" charset="0"/>
            </a:rPr>
            <a:t> 2:</a:t>
          </a:r>
          <a:endParaRPr lang="en-US" sz="2400" dirty="0">
            <a:latin typeface="Arial" panose="020B0604020202020204" pitchFamily="34" charset="0"/>
            <a:cs typeface="Arial" panose="020B0604020202020204" pitchFamily="34" charset="0"/>
          </a:endParaRPr>
        </a:p>
      </dsp:txBody>
      <dsp:txXfrm>
        <a:off x="0" y="1102961"/>
        <a:ext cx="7924800" cy="557016"/>
      </dsp:txXfrm>
    </dsp:sp>
    <dsp:sp modelId="{56335019-2E03-42A9-B1F3-01F6260E93F4}">
      <dsp:nvSpPr>
        <dsp:cNvPr id="6" name="Rectangles 5"/>
        <dsp:cNvSpPr/>
      </dsp:nvSpPr>
      <dsp:spPr bwMode="white">
        <a:xfrm>
          <a:off x="0" y="1659976"/>
          <a:ext cx="7924800" cy="797651"/>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51612" tIns="22860" rIns="128016" bIns="22860" anchor="t"/>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171450" lvl="1" indent="-171450">
            <a:lnSpc>
              <a:spcPct val="100000"/>
            </a:lnSpc>
            <a:spcBef>
              <a:spcPct val="0"/>
            </a:spcBef>
            <a:spcAft>
              <a:spcPct val="20000"/>
            </a:spcAft>
            <a:buChar char="•"/>
          </a:pPr>
          <a:r>
            <a:rPr lang="en-US" sz="1800" dirty="0" err="1">
              <a:solidFill>
                <a:schemeClr val="tx1"/>
              </a:solidFill>
              <a:latin typeface="Arial" panose="020B0604020202020204" pitchFamily="34" charset="0"/>
              <a:cs typeface="Arial" panose="020B0604020202020204" pitchFamily="34" charset="0"/>
            </a:rPr>
            <a:t>Ông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nội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bà</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nội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ông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ngoại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bà</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ngoại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anh</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chị</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em</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của</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người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chết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cháu</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của</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người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chết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mà</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người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chết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là</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ông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nội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bà</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nội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ông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ngoại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bà</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ngoại</a:t>
          </a:r>
          <a:r>
            <a:rPr lang="en-US" sz="1800" dirty="0">
              <a:solidFill>
                <a:schemeClr val="tx1"/>
              </a:solidFill>
              <a:latin typeface="Arial" panose="020B0604020202020204" pitchFamily="34" charset="0"/>
              <a:cs typeface="Arial" panose="020B0604020202020204" pitchFamily="34" charset="0"/>
            </a:rPr>
            <a:t>;</a:t>
          </a:r>
          <a:endParaRPr>
            <a:solidFill>
              <a:schemeClr val="tx1"/>
            </a:solidFill>
          </a:endParaRPr>
        </a:p>
      </dsp:txBody>
      <dsp:txXfrm>
        <a:off x="0" y="1659976"/>
        <a:ext cx="7924800" cy="797651"/>
      </dsp:txXfrm>
    </dsp:sp>
    <dsp:sp modelId="{10E7757B-9805-4C54-AFE8-6FC127A1C4FB}">
      <dsp:nvSpPr>
        <dsp:cNvPr id="7" name="Rounded Rectangle 6"/>
        <dsp:cNvSpPr/>
      </dsp:nvSpPr>
      <dsp:spPr bwMode="white">
        <a:xfrm>
          <a:off x="0" y="2457628"/>
          <a:ext cx="7924800" cy="557016"/>
        </a:xfrm>
        <a:prstGeom prst="roundRect">
          <a:avLst/>
        </a:prstGeom>
        <a:solidFill>
          <a:srgbClr val="00589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2400" b="1" dirty="0" err="1">
              <a:latin typeface="Arial" panose="020B0604020202020204" pitchFamily="34" charset="0"/>
              <a:cs typeface="Arial" panose="020B0604020202020204" pitchFamily="34" charset="0"/>
            </a:rPr>
            <a:t>Hàng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thừa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thứ</a:t>
          </a:r>
          <a:r>
            <a:rPr lang="en-US" sz="2400" b="1" dirty="0">
              <a:latin typeface="Arial" panose="020B0604020202020204" pitchFamily="34" charset="0"/>
              <a:cs typeface="Arial" panose="020B0604020202020204" pitchFamily="34" charset="0"/>
            </a:rPr>
            <a:t> 3:</a:t>
          </a:r>
          <a:endParaRPr lang="en-US" sz="2400" dirty="0">
            <a:latin typeface="Arial" panose="020B0604020202020204" pitchFamily="34" charset="0"/>
            <a:cs typeface="Arial" panose="020B0604020202020204" pitchFamily="34" charset="0"/>
          </a:endParaRPr>
        </a:p>
      </dsp:txBody>
      <dsp:txXfrm>
        <a:off x="0" y="2457628"/>
        <a:ext cx="7924800" cy="557016"/>
      </dsp:txXfrm>
    </dsp:sp>
    <dsp:sp modelId="{90EEA849-6CD2-417F-83C6-8453EEADA321}">
      <dsp:nvSpPr>
        <dsp:cNvPr id="8" name="Rectangles 7"/>
        <dsp:cNvSpPr/>
      </dsp:nvSpPr>
      <dsp:spPr bwMode="white">
        <a:xfrm>
          <a:off x="0" y="3014643"/>
          <a:ext cx="7924800" cy="104935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51612" tIns="22860" rIns="128016" bIns="22860" anchor="t"/>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171450" lvl="1" indent="-171450">
            <a:lnSpc>
              <a:spcPct val="100000"/>
            </a:lnSpc>
            <a:spcBef>
              <a:spcPct val="0"/>
            </a:spcBef>
            <a:spcAft>
              <a:spcPct val="20000"/>
            </a:spcAft>
            <a:buChar char="•"/>
          </a:pPr>
          <a:r>
            <a:rPr lang="en-US" sz="1800" dirty="0" err="1">
              <a:solidFill>
                <a:schemeClr val="tx1"/>
              </a:solidFill>
              <a:latin typeface="Arial" panose="020B0604020202020204" pitchFamily="34" charset="0"/>
              <a:cs typeface="Arial" panose="020B0604020202020204" pitchFamily="34" charset="0"/>
            </a:rPr>
            <a:t>Cụ</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nội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cụ</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ngoại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của</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người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chết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bác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chú</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cậu</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cô</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dì</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của</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người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chết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cháu</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của</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người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chết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mà</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người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chết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là</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bác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chú</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cậu</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cô</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dì</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chắt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ruột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của</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người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chết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mà</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người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chết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là</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cụ</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nội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cụ</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ngoại</a:t>
          </a:r>
          <a:r>
            <a:rPr lang="en-US" sz="1800" dirty="0">
              <a:solidFill>
                <a:schemeClr val="tx1"/>
              </a:solidFill>
              <a:latin typeface="Arial" panose="020B0604020202020204" pitchFamily="34" charset="0"/>
              <a:cs typeface="Arial" panose="020B0604020202020204" pitchFamily="34" charset="0"/>
            </a:rPr>
            <a:t>.</a:t>
          </a:r>
          <a:endParaRPr>
            <a:solidFill>
              <a:schemeClr val="tx1"/>
            </a:solidFill>
          </a:endParaRPr>
        </a:p>
      </dsp:txBody>
      <dsp:txXfrm>
        <a:off x="0" y="3014643"/>
        <a:ext cx="7924800" cy="10493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915400" cy="2057400"/>
        <a:chOff x="0" y="0"/>
        <a:chExt cx="8915400" cy="2057400"/>
      </a:xfrm>
    </dsp:grpSpPr>
    <dsp:sp modelId="{A33A0D25-E76E-41A5-9C7F-FD7C107B70E3}">
      <dsp:nvSpPr>
        <dsp:cNvPr id="3" name="Down Arrow 2"/>
        <dsp:cNvSpPr/>
      </dsp:nvSpPr>
      <dsp:spPr bwMode="white">
        <a:xfrm rot="16200000">
          <a:off x="2397575" y="0"/>
          <a:ext cx="2057400" cy="2057400"/>
        </a:xfrm>
        <a:prstGeom prst="downArrow">
          <a:avLst>
            <a:gd name="adj1" fmla="val 50000"/>
            <a:gd name="adj2" fmla="val 35000"/>
          </a:avLst>
        </a:prstGeom>
        <a:solidFill>
          <a:schemeClr val="accent3">
            <a:lumMod val="50000"/>
          </a:schemeClr>
        </a:solidFill>
      </dsp:spPr>
      <dsp:style>
        <a:lnRef idx="2">
          <a:schemeClr val="lt1"/>
        </a:lnRef>
        <a:fillRef idx="1">
          <a:schemeClr val="accent1"/>
        </a:fillRef>
        <a:effectRef idx="0">
          <a:scrgbClr r="0" g="0" b="0"/>
        </a:effectRef>
        <a:fontRef idx="minor">
          <a:schemeClr val="lt1"/>
        </a:fontRef>
      </dsp:style>
      <dsp:txBody>
        <a:bodyPr rot="5400000" lIns="227584" tIns="227584" rIns="227584" bIns="227584"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en-US" b="1" dirty="0" smtClean="0"/>
            <a:t>NGƯỜI</a:t>
          </a:r>
          <a:endParaRPr lang="en-US" b="1" dirty="0"/>
        </a:p>
      </dsp:txBody>
      <dsp:txXfrm rot="16200000">
        <a:off x="2397575" y="0"/>
        <a:ext cx="2057400" cy="2057400"/>
      </dsp:txXfrm>
    </dsp:sp>
    <dsp:sp modelId="{DE453428-8D1A-4C38-B392-4D63BFA1D158}">
      <dsp:nvSpPr>
        <dsp:cNvPr id="4" name="Down Arrow 3"/>
        <dsp:cNvSpPr/>
      </dsp:nvSpPr>
      <dsp:spPr bwMode="white">
        <a:xfrm rot="27000000">
          <a:off x="4409878" y="0"/>
          <a:ext cx="2057400" cy="2057400"/>
        </a:xfrm>
        <a:prstGeom prst="downArrow">
          <a:avLst>
            <a:gd name="adj1" fmla="val 50000"/>
            <a:gd name="adj2" fmla="val 35000"/>
          </a:avLst>
        </a:prstGeom>
        <a:solidFill>
          <a:schemeClr val="accent3">
            <a:lumMod val="50000"/>
          </a:schemeClr>
        </a:solidFill>
      </dsp:spPr>
      <dsp:style>
        <a:lnRef idx="2">
          <a:schemeClr val="lt1"/>
        </a:lnRef>
        <a:fillRef idx="1">
          <a:schemeClr val="accent1"/>
        </a:fillRef>
        <a:effectRef idx="0">
          <a:scrgbClr r="0" g="0" b="0"/>
        </a:effectRef>
        <a:fontRef idx="minor">
          <a:schemeClr val="lt1"/>
        </a:fontRef>
      </dsp:style>
      <dsp:txBody>
        <a:bodyPr rot="-5400000" lIns="227584" tIns="227584" rIns="227584" bIns="227584"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en-US" b="1" dirty="0" smtClean="0"/>
            <a:t>NGƯỜI</a:t>
          </a:r>
          <a:endParaRPr lang="en-US" b="1" dirty="0"/>
        </a:p>
      </dsp:txBody>
      <dsp:txXfrm rot="27000000">
        <a:off x="4409878" y="0"/>
        <a:ext cx="2057400" cy="2057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82000" cy="1600200"/>
        <a:chOff x="0" y="0"/>
        <a:chExt cx="8382000" cy="1600200"/>
      </a:xfrm>
    </dsp:grpSpPr>
    <dsp:sp modelId="{79EF3F10-CE53-4F21-9122-F6F88120F313}">
      <dsp:nvSpPr>
        <dsp:cNvPr id="3" name="Down Arrow 2"/>
        <dsp:cNvSpPr/>
      </dsp:nvSpPr>
      <dsp:spPr bwMode="white">
        <a:xfrm rot="16200000">
          <a:off x="2643269" y="0"/>
          <a:ext cx="1600200" cy="1600200"/>
        </a:xfrm>
        <a:prstGeom prst="downArrow">
          <a:avLst>
            <a:gd name="adj1" fmla="val 50000"/>
            <a:gd name="adj2" fmla="val 35000"/>
          </a:avLst>
        </a:prstGeom>
        <a:solidFill>
          <a:schemeClr val="bg2">
            <a:lumMod val="25000"/>
          </a:schemeClr>
        </a:solidFill>
      </dsp:spPr>
      <dsp:style>
        <a:lnRef idx="2">
          <a:schemeClr val="lt1"/>
        </a:lnRef>
        <a:fillRef idx="1">
          <a:schemeClr val="accent1"/>
        </a:fillRef>
        <a:effectRef idx="0">
          <a:scrgbClr r="0" g="0" b="0"/>
        </a:effectRef>
        <a:fontRef idx="minor">
          <a:schemeClr val="lt1"/>
        </a:fontRef>
      </dsp:style>
      <dsp:txBody>
        <a:bodyPr rot="5400000" lIns="177800" tIns="177800" rIns="177800" bIns="17780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en-US" b="1" dirty="0" smtClean="0"/>
            <a:t>NGƯỜI</a:t>
          </a:r>
          <a:endParaRPr lang="en-US" b="1" dirty="0"/>
        </a:p>
      </dsp:txBody>
      <dsp:txXfrm rot="16200000">
        <a:off x="2643269" y="0"/>
        <a:ext cx="1600200" cy="1600200"/>
      </dsp:txXfrm>
    </dsp:sp>
    <dsp:sp modelId="{8FE51D09-0C17-4330-9B20-F11719E4EDA2}">
      <dsp:nvSpPr>
        <dsp:cNvPr id="4" name="Down Arrow 3"/>
        <dsp:cNvSpPr/>
      </dsp:nvSpPr>
      <dsp:spPr bwMode="white">
        <a:xfrm rot="27000000">
          <a:off x="4124327" y="0"/>
          <a:ext cx="1600200" cy="1600200"/>
        </a:xfrm>
        <a:prstGeom prst="downArrow">
          <a:avLst>
            <a:gd name="adj1" fmla="val 50000"/>
            <a:gd name="adj2" fmla="val 35000"/>
          </a:avLst>
        </a:prstGeom>
        <a:solidFill>
          <a:schemeClr val="bg2">
            <a:lumMod val="25000"/>
          </a:schemeClr>
        </a:solidFill>
      </dsp:spPr>
      <dsp:style>
        <a:lnRef idx="2">
          <a:schemeClr val="lt1"/>
        </a:lnRef>
        <a:fillRef idx="1">
          <a:schemeClr val="accent1"/>
        </a:fillRef>
        <a:effectRef idx="0">
          <a:scrgbClr r="0" g="0" b="0"/>
        </a:effectRef>
        <a:fontRef idx="minor">
          <a:schemeClr val="lt1"/>
        </a:fontRef>
      </dsp:style>
      <dsp:txBody>
        <a:bodyPr rot="-5400000" lIns="177800" tIns="177800" rIns="177800" bIns="17780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en-US" b="1" dirty="0" smtClean="0"/>
            <a:t>NGƯỜ</a:t>
          </a:r>
          <a:r>
            <a:rPr lang="en-US" dirty="0" smtClean="0"/>
            <a:t>I</a:t>
          </a:r>
          <a:endParaRPr lang="en-US" dirty="0"/>
        </a:p>
      </dsp:txBody>
      <dsp:txXfrm rot="27000000">
        <a:off x="4124327" y="0"/>
        <a:ext cx="1600200" cy="1600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229600" cy="4064000"/>
        <a:chOff x="0" y="0"/>
        <a:chExt cx="8229600" cy="4064000"/>
      </a:xfrm>
    </dsp:grpSpPr>
    <dsp:sp modelId="{D19902C6-413D-4C30-B862-2CFB42EB0BF7}">
      <dsp:nvSpPr>
        <dsp:cNvPr id="4" name="Round Same Side Corner Rectangle 3"/>
        <dsp:cNvSpPr/>
      </dsp:nvSpPr>
      <dsp:spPr bwMode="white">
        <a:xfrm rot="5400000">
          <a:off x="3970528" y="-601472"/>
          <a:ext cx="3251200" cy="5266944"/>
        </a:xfrm>
        <a:prstGeom prst="round2SameRect">
          <a:avLst/>
        </a:prstGeom>
        <a:solidFill>
          <a:schemeClr val="accent4">
            <a:lumMod val="40000"/>
            <a:lumOff val="60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en-US" dirty="0" err="1">
              <a:solidFill>
                <a:schemeClr val="dk1"/>
              </a:solidFill>
              <a:latin typeface="Arial" panose="020B0604020202020204" pitchFamily="34" charset="0"/>
              <a:cs typeface="Arial" panose="020B0604020202020204" pitchFamily="34" charset="0"/>
            </a:rPr>
            <a:t>Cá</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nhân </a:t>
          </a:r>
          <a:r>
            <a:rPr lang="vi-VN" altLang="en-US" dirty="0" err="1">
              <a:solidFill>
                <a:schemeClr val="dk1"/>
              </a:solidFill>
              <a:latin typeface="Arial" panose="020B0604020202020204" pitchFamily="34" charset="0"/>
              <a:cs typeface="Arial" panose="020B0604020202020204" pitchFamily="34" charset="0"/>
            </a:rPr>
            <a:t>có </a:t>
          </a:r>
          <a:r>
            <a:rPr lang="vi-VN" altLang="en-US" dirty="0" err="1">
              <a:solidFill>
                <a:schemeClr val="dk1"/>
              </a:solidFill>
              <a:latin typeface="Arial" panose="020B0604020202020204" pitchFamily="34" charset="0"/>
              <a:cs typeface="Arial" panose="020B0604020202020204" pitchFamily="34" charset="0"/>
            </a:rPr>
            <a:t>quyền </a:t>
          </a:r>
          <a:r>
            <a:rPr lang="vi-VN" altLang="en-US" dirty="0" err="1">
              <a:solidFill>
                <a:schemeClr val="dk1"/>
              </a:solidFill>
              <a:latin typeface="Arial" panose="020B0604020202020204" pitchFamily="34" charset="0"/>
              <a:cs typeface="Arial" panose="020B0604020202020204" pitchFamily="34" charset="0"/>
            </a:rPr>
            <a:t>dân </a:t>
          </a:r>
          <a:r>
            <a:rPr lang="vi-VN" altLang="en-US" dirty="0" err="1">
              <a:solidFill>
                <a:schemeClr val="dk1"/>
              </a:solidFill>
              <a:latin typeface="Arial" panose="020B0604020202020204" pitchFamily="34" charset="0"/>
              <a:cs typeface="Arial" panose="020B0604020202020204" pitchFamily="34" charset="0"/>
            </a:rPr>
            <a:t>sự </a:t>
          </a:r>
          <a:r>
            <a:rPr lang="vi-VN" altLang="en-US" dirty="0" err="1">
              <a:solidFill>
                <a:schemeClr val="dk1"/>
              </a:solidFill>
              <a:latin typeface="Arial" panose="020B0604020202020204" pitchFamily="34" charset="0"/>
              <a:cs typeface="Arial" panose="020B0604020202020204" pitchFamily="34" charset="0"/>
            </a:rPr>
            <a:t>và </a:t>
          </a:r>
          <a:r>
            <a:rPr lang="vi-VN" altLang="en-US" dirty="0" err="1">
              <a:solidFill>
                <a:schemeClr val="dk1"/>
              </a:solidFill>
              <a:latin typeface="Arial" panose="020B0604020202020204" pitchFamily="34" charset="0"/>
              <a:cs typeface="Arial" panose="020B0604020202020204" pitchFamily="34" charset="0"/>
            </a:rPr>
            <a:t>nghĩa </a:t>
          </a:r>
          <a:r>
            <a:rPr lang="vi-VN" altLang="en-US" dirty="0" err="1">
              <a:solidFill>
                <a:schemeClr val="dk1"/>
              </a:solidFill>
              <a:latin typeface="Arial" panose="020B0604020202020204" pitchFamily="34" charset="0"/>
              <a:cs typeface="Arial" panose="020B0604020202020204" pitchFamily="34" charset="0"/>
            </a:rPr>
            <a:t>vụ </a:t>
          </a:r>
          <a:r>
            <a:rPr lang="vi-VN" altLang="en-US" dirty="0" err="1">
              <a:solidFill>
                <a:schemeClr val="dk1"/>
              </a:solidFill>
              <a:latin typeface="Arial" panose="020B0604020202020204" pitchFamily="34" charset="0"/>
              <a:cs typeface="Arial" panose="020B0604020202020204" pitchFamily="34" charset="0"/>
            </a:rPr>
            <a:t>dân </a:t>
          </a:r>
          <a:r>
            <a:rPr lang="vi-VN" altLang="en-US" dirty="0" err="1">
              <a:solidFill>
                <a:schemeClr val="dk1"/>
              </a:solidFill>
              <a:latin typeface="Arial" panose="020B0604020202020204" pitchFamily="34" charset="0"/>
              <a:cs typeface="Arial" panose="020B0604020202020204" pitchFamily="34" charset="0"/>
            </a:rPr>
            <a:t>sự</a:t>
          </a:r>
          <a:endParaRPr lang="en-US" dirty="0">
            <a:solidFill>
              <a:schemeClr val="dk1"/>
            </a:solidFill>
            <a:latin typeface="Arial" panose="020B0604020202020204" pitchFamily="34" charset="0"/>
            <a:cs typeface="Arial" panose="020B0604020202020204" pitchFamily="34" charset="0"/>
          </a:endParaRPr>
        </a:p>
        <a:p>
          <a:pPr lvl="1">
            <a:lnSpc>
              <a:spcPct val="100000"/>
            </a:lnSpc>
            <a:spcBef>
              <a:spcPct val="0"/>
            </a:spcBef>
            <a:spcAft>
              <a:spcPct val="15000"/>
            </a:spcAft>
            <a:buChar char="•"/>
          </a:pPr>
          <a:r>
            <a:rPr lang="en-US" dirty="0" err="1">
              <a:solidFill>
                <a:schemeClr val="dk1"/>
              </a:solidFill>
              <a:latin typeface="Arial" panose="020B0604020202020204" pitchFamily="34" charset="0"/>
              <a:cs typeface="Arial" panose="020B0604020202020204" pitchFamily="34" charset="0"/>
            </a:rPr>
            <a:t>Có</a:t>
          </a:r>
          <a:r>
            <a:rPr lang="en-US" dirty="0">
              <a:solidFill>
                <a:schemeClr val="dk1"/>
              </a:solidFill>
              <a:latin typeface="Arial" panose="020B0604020202020204" pitchFamily="34" charset="0"/>
              <a:cs typeface="Arial" panose="020B0604020202020204" pitchFamily="34" charset="0"/>
            </a:rPr>
            <a:t> </a:t>
          </a:r>
          <a:r>
            <a:rPr lang="vi-VN" altLang="en-US" dirty="0">
              <a:solidFill>
                <a:schemeClr val="dk1"/>
              </a:solidFill>
              <a:latin typeface="Arial" panose="020B0604020202020204" pitchFamily="34" charset="0"/>
              <a:cs typeface="Arial" panose="020B0604020202020204" pitchFamily="34" charset="0"/>
            </a:rPr>
            <a:t>từ </a:t>
          </a:r>
          <a:r>
            <a:rPr lang="vi-VN" altLang="en-US" dirty="0">
              <a:solidFill>
                <a:schemeClr val="dk1"/>
              </a:solidFill>
              <a:latin typeface="Arial" panose="020B0604020202020204" pitchFamily="34" charset="0"/>
              <a:cs typeface="Arial" panose="020B0604020202020204" pitchFamily="34" charset="0"/>
            </a:rPr>
            <a:t>khi </a:t>
          </a:r>
          <a:r>
            <a:rPr lang="vi-VN" altLang="en-US" dirty="0">
              <a:solidFill>
                <a:schemeClr val="dk1"/>
              </a:solidFill>
              <a:latin typeface="Arial" panose="020B0604020202020204" pitchFamily="34" charset="0"/>
              <a:cs typeface="Arial" panose="020B0604020202020204" pitchFamily="34" charset="0"/>
            </a:rPr>
            <a:t>sinh </a:t>
          </a:r>
          <a:r>
            <a:rPr lang="vi-VN" altLang="en-US" dirty="0">
              <a:solidFill>
                <a:schemeClr val="dk1"/>
              </a:solidFill>
              <a:latin typeface="Arial" panose="020B0604020202020204" pitchFamily="34" charset="0"/>
              <a:cs typeface="Arial" panose="020B0604020202020204" pitchFamily="34" charset="0"/>
            </a:rPr>
            <a:t>ra </a:t>
          </a:r>
          <a:r>
            <a:rPr lang="vi-VN" altLang="en-US" dirty="0">
              <a:solidFill>
                <a:schemeClr val="dk1"/>
              </a:solidFill>
              <a:latin typeface="Arial" panose="020B0604020202020204" pitchFamily="34" charset="0"/>
              <a:cs typeface="Arial" panose="020B0604020202020204" pitchFamily="34" charset="0"/>
            </a:rPr>
            <a:t>và </a:t>
          </a:r>
          <a:r>
            <a:rPr lang="vi-VN" altLang="en-US" dirty="0">
              <a:solidFill>
                <a:schemeClr val="dk1"/>
              </a:solidFill>
              <a:latin typeface="Arial" panose="020B0604020202020204" pitchFamily="34" charset="0"/>
              <a:cs typeface="Arial" panose="020B0604020202020204" pitchFamily="34" charset="0"/>
            </a:rPr>
            <a:t>chấm </a:t>
          </a:r>
          <a:r>
            <a:rPr lang="vi-VN" altLang="en-US" dirty="0">
              <a:solidFill>
                <a:schemeClr val="dk1"/>
              </a:solidFill>
              <a:latin typeface="Arial" panose="020B0604020202020204" pitchFamily="34" charset="0"/>
              <a:cs typeface="Arial" panose="020B0604020202020204" pitchFamily="34" charset="0"/>
            </a:rPr>
            <a:t>dứt </a:t>
          </a:r>
          <a:r>
            <a:rPr lang="vi-VN" altLang="en-US" dirty="0">
              <a:solidFill>
                <a:schemeClr val="dk1"/>
              </a:solidFill>
              <a:latin typeface="Arial" panose="020B0604020202020204" pitchFamily="34" charset="0"/>
              <a:cs typeface="Arial" panose="020B0604020202020204" pitchFamily="34" charset="0"/>
            </a:rPr>
            <a:t>khi </a:t>
          </a:r>
          <a:r>
            <a:rPr lang="vi-VN" altLang="en-US" dirty="0">
              <a:solidFill>
                <a:schemeClr val="dk1"/>
              </a:solidFill>
              <a:latin typeface="Arial" panose="020B0604020202020204" pitchFamily="34" charset="0"/>
              <a:cs typeface="Arial" panose="020B0604020202020204" pitchFamily="34" charset="0"/>
            </a:rPr>
            <a:t>cá </a:t>
          </a:r>
          <a:r>
            <a:rPr lang="vi-VN" altLang="en-US" dirty="0">
              <a:solidFill>
                <a:schemeClr val="dk1"/>
              </a:solidFill>
              <a:latin typeface="Arial" panose="020B0604020202020204" pitchFamily="34" charset="0"/>
              <a:cs typeface="Arial" panose="020B0604020202020204" pitchFamily="34" charset="0"/>
            </a:rPr>
            <a:t>nhân </a:t>
          </a:r>
          <a:r>
            <a:rPr lang="vi-VN" altLang="en-US" dirty="0">
              <a:solidFill>
                <a:schemeClr val="dk1"/>
              </a:solidFill>
              <a:latin typeface="Arial" panose="020B0604020202020204" pitchFamily="34" charset="0"/>
              <a:cs typeface="Arial" panose="020B0604020202020204" pitchFamily="34" charset="0"/>
            </a:rPr>
            <a:t>đó </a:t>
          </a:r>
          <a:r>
            <a:rPr lang="vi-VN" altLang="en-US" dirty="0">
              <a:solidFill>
                <a:schemeClr val="dk1"/>
              </a:solidFill>
              <a:latin typeface="Arial" panose="020B0604020202020204" pitchFamily="34" charset="0"/>
              <a:cs typeface="Arial" panose="020B0604020202020204" pitchFamily="34" charset="0"/>
            </a:rPr>
            <a:t>chết</a:t>
          </a:r>
          <a:endParaRPr lang="vi-VN" altLang="en-US" dirty="0">
            <a:solidFill>
              <a:schemeClr val="dk1"/>
            </a:solidFill>
            <a:latin typeface="Arial" panose="020B0604020202020204" pitchFamily="34" charset="0"/>
            <a:cs typeface="Arial" panose="020B0604020202020204" pitchFamily="34" charset="0"/>
          </a:endParaRPr>
        </a:p>
        <a:p>
          <a:pPr lvl="1">
            <a:lnSpc>
              <a:spcPct val="100000"/>
            </a:lnSpc>
            <a:spcBef>
              <a:spcPct val="0"/>
            </a:spcBef>
            <a:spcAft>
              <a:spcPct val="15000"/>
            </a:spcAft>
            <a:buChar char="•"/>
          </a:pPr>
          <a:r>
            <a:rPr lang="vi-VN" altLang="en-US" dirty="0">
              <a:solidFill>
                <a:schemeClr val="dk1"/>
              </a:solidFill>
              <a:latin typeface="Arial" panose="020B0604020202020204" pitchFamily="34" charset="0"/>
              <a:cs typeface="Arial" panose="020B0604020202020204" pitchFamily="34" charset="0"/>
            </a:rPr>
            <a:t>Nội </a:t>
          </a:r>
          <a:r>
            <a:rPr lang="vi-VN" altLang="en-US" dirty="0">
              <a:solidFill>
                <a:schemeClr val="dk1"/>
              </a:solidFill>
              <a:latin typeface="Arial" panose="020B0604020202020204" pitchFamily="34" charset="0"/>
              <a:cs typeface="Arial" panose="020B0604020202020204" pitchFamily="34" charset="0"/>
            </a:rPr>
            <a:t>dung </a:t>
          </a:r>
          <a:r>
            <a:rPr lang="vi-VN" altLang="en-US" dirty="0">
              <a:solidFill>
                <a:schemeClr val="dk1"/>
              </a:solidFill>
              <a:latin typeface="Arial" panose="020B0604020202020204" pitchFamily="34" charset="0"/>
              <a:cs typeface="Arial" panose="020B0604020202020204" pitchFamily="34" charset="0"/>
            </a:rPr>
            <a:t>gồm: </a:t>
          </a:r>
          <a:r>
            <a:rPr lang="vi-VN" altLang="en-US" dirty="0">
              <a:solidFill>
                <a:schemeClr val="dk1"/>
              </a:solidFill>
              <a:latin typeface="Arial" panose="020B0604020202020204" pitchFamily="34" charset="0"/>
              <a:cs typeface="Arial" panose="020B0604020202020204" pitchFamily="34" charset="0"/>
            </a:rPr>
            <a:t>quyền </a:t>
          </a:r>
          <a:r>
            <a:rPr lang="vi-VN" altLang="en-US" dirty="0">
              <a:solidFill>
                <a:schemeClr val="dk1"/>
              </a:solidFill>
              <a:latin typeface="Arial" panose="020B0604020202020204" pitchFamily="34" charset="0"/>
              <a:cs typeface="Arial" panose="020B0604020202020204" pitchFamily="34" charset="0"/>
            </a:rPr>
            <a:t>nhân </a:t>
          </a:r>
          <a:r>
            <a:rPr lang="vi-VN" altLang="en-US" dirty="0">
              <a:solidFill>
                <a:schemeClr val="dk1"/>
              </a:solidFill>
              <a:latin typeface="Arial" panose="020B0604020202020204" pitchFamily="34" charset="0"/>
              <a:cs typeface="Arial" panose="020B0604020202020204" pitchFamily="34" charset="0"/>
            </a:rPr>
            <a:t>t</a:t>
          </a:r>
          <a:r>
            <a:rPr lang="en-US" altLang="vi-VN" dirty="0">
              <a:solidFill>
                <a:schemeClr val="dk1"/>
              </a:solidFill>
              <a:latin typeface="Arial" panose="020B0604020202020204" pitchFamily="34" charset="0"/>
              <a:cs typeface="Arial" panose="020B0604020202020204" pitchFamily="34" charset="0"/>
            </a:rPr>
            <a:t>h</a:t>
          </a:r>
          <a:r>
            <a:rPr lang="vi-VN" altLang="en-US" dirty="0">
              <a:solidFill>
                <a:schemeClr val="dk1"/>
              </a:solidFill>
              <a:latin typeface="Arial" panose="020B0604020202020204" pitchFamily="34" charset="0"/>
              <a:cs typeface="Arial" panose="020B0604020202020204" pitchFamily="34" charset="0"/>
            </a:rPr>
            <a:t>ân </a:t>
          </a:r>
          <a:r>
            <a:rPr lang="vi-VN" altLang="en-US" dirty="0">
              <a:solidFill>
                <a:schemeClr val="dk1"/>
              </a:solidFill>
              <a:latin typeface="Arial" panose="020B0604020202020204" pitchFamily="34" charset="0"/>
              <a:cs typeface="Arial" panose="020B0604020202020204" pitchFamily="34" charset="0"/>
            </a:rPr>
            <a:t>không </a:t>
          </a:r>
          <a:r>
            <a:rPr lang="vi-VN" altLang="en-US" dirty="0">
              <a:solidFill>
                <a:schemeClr val="dk1"/>
              </a:solidFill>
              <a:latin typeface="Arial" panose="020B0604020202020204" pitchFamily="34" charset="0"/>
              <a:cs typeface="Arial" panose="020B0604020202020204" pitchFamily="34" charset="0"/>
            </a:rPr>
            <a:t>gắn </a:t>
          </a:r>
          <a:r>
            <a:rPr lang="vi-VN" altLang="en-US" dirty="0">
              <a:solidFill>
                <a:schemeClr val="dk1"/>
              </a:solidFill>
              <a:latin typeface="Arial" panose="020B0604020202020204" pitchFamily="34" charset="0"/>
              <a:cs typeface="Arial" panose="020B0604020202020204" pitchFamily="34" charset="0"/>
            </a:rPr>
            <a:t>với </a:t>
          </a:r>
          <a:r>
            <a:rPr lang="vi-VN" altLang="en-US" dirty="0">
              <a:solidFill>
                <a:schemeClr val="dk1"/>
              </a:solidFill>
              <a:latin typeface="Arial" panose="020B0604020202020204" pitchFamily="34" charset="0"/>
              <a:cs typeface="Arial" panose="020B0604020202020204" pitchFamily="34" charset="0"/>
            </a:rPr>
            <a:t>tài </a:t>
          </a:r>
          <a:r>
            <a:rPr lang="vi-VN" altLang="en-US" dirty="0">
              <a:solidFill>
                <a:schemeClr val="dk1"/>
              </a:solidFill>
              <a:latin typeface="Arial" panose="020B0604020202020204" pitchFamily="34" charset="0"/>
              <a:cs typeface="Arial" panose="020B0604020202020204" pitchFamily="34" charset="0"/>
            </a:rPr>
            <a:t>sản </a:t>
          </a:r>
          <a:r>
            <a:rPr lang="vi-VN" altLang="en-US" dirty="0">
              <a:solidFill>
                <a:schemeClr val="dk1"/>
              </a:solidFill>
              <a:latin typeface="Arial" panose="020B0604020202020204" pitchFamily="34" charset="0"/>
              <a:cs typeface="Arial" panose="020B0604020202020204" pitchFamily="34" charset="0"/>
            </a:rPr>
            <a:t>và </a:t>
          </a:r>
          <a:r>
            <a:rPr lang="vi-VN" altLang="en-US" dirty="0">
              <a:solidFill>
                <a:schemeClr val="dk1"/>
              </a:solidFill>
              <a:latin typeface="Arial" panose="020B0604020202020204" pitchFamily="34" charset="0"/>
              <a:cs typeface="Arial" panose="020B0604020202020204" pitchFamily="34" charset="0"/>
            </a:rPr>
            <a:t>quyền </a:t>
          </a:r>
          <a:r>
            <a:rPr lang="vi-VN" altLang="en-US" dirty="0">
              <a:solidFill>
                <a:schemeClr val="dk1"/>
              </a:solidFill>
              <a:latin typeface="Arial" panose="020B0604020202020204" pitchFamily="34" charset="0"/>
              <a:cs typeface="Arial" panose="020B0604020202020204" pitchFamily="34" charset="0"/>
            </a:rPr>
            <a:t>nhân </a:t>
          </a:r>
          <a:r>
            <a:rPr lang="vi-VN" altLang="en-US" dirty="0">
              <a:solidFill>
                <a:schemeClr val="dk1"/>
              </a:solidFill>
              <a:latin typeface="Arial" panose="020B0604020202020204" pitchFamily="34" charset="0"/>
              <a:cs typeface="Arial" panose="020B0604020202020204" pitchFamily="34" charset="0"/>
            </a:rPr>
            <a:t>thân </a:t>
          </a:r>
          <a:r>
            <a:rPr lang="vi-VN" altLang="en-US" dirty="0">
              <a:solidFill>
                <a:schemeClr val="dk1"/>
              </a:solidFill>
              <a:latin typeface="Arial" panose="020B0604020202020204" pitchFamily="34" charset="0"/>
              <a:cs typeface="Arial" panose="020B0604020202020204" pitchFamily="34" charset="0"/>
            </a:rPr>
            <a:t>gắn </a:t>
          </a:r>
          <a:r>
            <a:rPr lang="vi-VN" altLang="en-US" dirty="0">
              <a:solidFill>
                <a:schemeClr val="dk1"/>
              </a:solidFill>
              <a:latin typeface="Arial" panose="020B0604020202020204" pitchFamily="34" charset="0"/>
              <a:cs typeface="Arial" panose="020B0604020202020204" pitchFamily="34" charset="0"/>
            </a:rPr>
            <a:t>với </a:t>
          </a:r>
          <a:r>
            <a:rPr lang="vi-VN" altLang="en-US" dirty="0">
              <a:solidFill>
                <a:schemeClr val="dk1"/>
              </a:solidFill>
              <a:latin typeface="Arial" panose="020B0604020202020204" pitchFamily="34" charset="0"/>
              <a:cs typeface="Arial" panose="020B0604020202020204" pitchFamily="34" charset="0"/>
            </a:rPr>
            <a:t>tài </a:t>
          </a:r>
          <a:r>
            <a:rPr lang="vi-VN" altLang="en-US" dirty="0">
              <a:solidFill>
                <a:schemeClr val="dk1"/>
              </a:solidFill>
              <a:latin typeface="Arial" panose="020B0604020202020204" pitchFamily="34" charset="0"/>
              <a:cs typeface="Arial" panose="020B0604020202020204" pitchFamily="34" charset="0"/>
            </a:rPr>
            <a:t>sản; </a:t>
          </a:r>
          <a:r>
            <a:rPr lang="vi-VN" altLang="en-US" dirty="0">
              <a:solidFill>
                <a:schemeClr val="dk1"/>
              </a:solidFill>
              <a:latin typeface="Arial" panose="020B0604020202020204" pitchFamily="34" charset="0"/>
              <a:cs typeface="Arial" panose="020B0604020202020204" pitchFamily="34" charset="0"/>
            </a:rPr>
            <a:t>quyền </a:t>
          </a:r>
          <a:r>
            <a:rPr lang="vi-VN" altLang="en-US" dirty="0">
              <a:solidFill>
                <a:schemeClr val="dk1"/>
              </a:solidFill>
              <a:latin typeface="Arial" panose="020B0604020202020204" pitchFamily="34" charset="0"/>
              <a:cs typeface="Arial" panose="020B0604020202020204" pitchFamily="34" charset="0"/>
            </a:rPr>
            <a:t>sở </a:t>
          </a:r>
          <a:r>
            <a:rPr lang="vi-VN" altLang="en-US" dirty="0">
              <a:solidFill>
                <a:schemeClr val="dk1"/>
              </a:solidFill>
              <a:latin typeface="Arial" panose="020B0604020202020204" pitchFamily="34" charset="0"/>
              <a:cs typeface="Arial" panose="020B0604020202020204" pitchFamily="34" charset="0"/>
            </a:rPr>
            <a:t>hữu, </a:t>
          </a:r>
          <a:r>
            <a:rPr lang="vi-VN" altLang="en-US" dirty="0">
              <a:solidFill>
                <a:schemeClr val="dk1"/>
              </a:solidFill>
              <a:latin typeface="Arial" panose="020B0604020202020204" pitchFamily="34" charset="0"/>
              <a:cs typeface="Arial" panose="020B0604020202020204" pitchFamily="34" charset="0"/>
            </a:rPr>
            <a:t>quyền </a:t>
          </a:r>
          <a:r>
            <a:rPr lang="vi-VN" altLang="en-US" dirty="0">
              <a:solidFill>
                <a:schemeClr val="dk1"/>
              </a:solidFill>
              <a:latin typeface="Arial" panose="020B0604020202020204" pitchFamily="34" charset="0"/>
              <a:cs typeface="Arial" panose="020B0604020202020204" pitchFamily="34" charset="0"/>
            </a:rPr>
            <a:t>thừa </a:t>
          </a:r>
          <a:r>
            <a:rPr lang="vi-VN" altLang="en-US" dirty="0">
              <a:solidFill>
                <a:schemeClr val="dk1"/>
              </a:solidFill>
              <a:latin typeface="Arial" panose="020B0604020202020204" pitchFamily="34" charset="0"/>
              <a:cs typeface="Arial" panose="020B0604020202020204" pitchFamily="34" charset="0"/>
            </a:rPr>
            <a:t>kế </a:t>
          </a:r>
          <a:r>
            <a:rPr lang="vi-VN" altLang="en-US" dirty="0">
              <a:solidFill>
                <a:schemeClr val="dk1"/>
              </a:solidFill>
              <a:latin typeface="Arial" panose="020B0604020202020204" pitchFamily="34" charset="0"/>
              <a:cs typeface="Arial" panose="020B0604020202020204" pitchFamily="34" charset="0"/>
            </a:rPr>
            <a:t>và </a:t>
          </a:r>
          <a:r>
            <a:rPr lang="vi-VN" altLang="en-US" dirty="0">
              <a:solidFill>
                <a:schemeClr val="dk1"/>
              </a:solidFill>
              <a:latin typeface="Arial" panose="020B0604020202020204" pitchFamily="34" charset="0"/>
              <a:cs typeface="Arial" panose="020B0604020202020204" pitchFamily="34" charset="0"/>
            </a:rPr>
            <a:t>quyền </a:t>
          </a:r>
          <a:r>
            <a:rPr lang="vi-VN" altLang="en-US" dirty="0">
              <a:solidFill>
                <a:schemeClr val="dk1"/>
              </a:solidFill>
              <a:latin typeface="Arial" panose="020B0604020202020204" pitchFamily="34" charset="0"/>
              <a:cs typeface="Arial" panose="020B0604020202020204" pitchFamily="34" charset="0"/>
            </a:rPr>
            <a:t>khác </a:t>
          </a:r>
          <a:r>
            <a:rPr lang="vi-VN" altLang="en-US" dirty="0">
              <a:solidFill>
                <a:schemeClr val="dk1"/>
              </a:solidFill>
              <a:latin typeface="Arial" panose="020B0604020202020204" pitchFamily="34" charset="0"/>
              <a:cs typeface="Arial" panose="020B0604020202020204" pitchFamily="34" charset="0"/>
            </a:rPr>
            <a:t>đối </a:t>
          </a:r>
          <a:r>
            <a:rPr lang="vi-VN" altLang="en-US" dirty="0">
              <a:solidFill>
                <a:schemeClr val="dk1"/>
              </a:solidFill>
              <a:latin typeface="Arial" panose="020B0604020202020204" pitchFamily="34" charset="0"/>
              <a:cs typeface="Arial" panose="020B0604020202020204" pitchFamily="34" charset="0"/>
            </a:rPr>
            <a:t>với </a:t>
          </a:r>
          <a:r>
            <a:rPr lang="vi-VN" altLang="en-US" dirty="0">
              <a:solidFill>
                <a:schemeClr val="dk1"/>
              </a:solidFill>
              <a:latin typeface="Arial" panose="020B0604020202020204" pitchFamily="34" charset="0"/>
              <a:cs typeface="Arial" panose="020B0604020202020204" pitchFamily="34" charset="0"/>
            </a:rPr>
            <a:t>tài </a:t>
          </a:r>
          <a:r>
            <a:rPr lang="vi-VN" altLang="en-US" dirty="0">
              <a:solidFill>
                <a:schemeClr val="dk1"/>
              </a:solidFill>
              <a:latin typeface="Arial" panose="020B0604020202020204" pitchFamily="34" charset="0"/>
              <a:cs typeface="Arial" panose="020B0604020202020204" pitchFamily="34" charset="0"/>
            </a:rPr>
            <a:t>sản; </a:t>
          </a:r>
          <a:r>
            <a:rPr lang="vi-VN" altLang="en-US" dirty="0">
              <a:solidFill>
                <a:schemeClr val="dk1"/>
              </a:solidFill>
              <a:latin typeface="Arial" panose="020B0604020202020204" pitchFamily="34" charset="0"/>
              <a:cs typeface="Arial" panose="020B0604020202020204" pitchFamily="34" charset="0"/>
            </a:rPr>
            <a:t>quyền </a:t>
          </a:r>
          <a:r>
            <a:rPr lang="vi-VN" altLang="en-US" dirty="0">
              <a:solidFill>
                <a:schemeClr val="dk1"/>
              </a:solidFill>
              <a:latin typeface="Arial" panose="020B0604020202020204" pitchFamily="34" charset="0"/>
              <a:cs typeface="Arial" panose="020B0604020202020204" pitchFamily="34" charset="0"/>
            </a:rPr>
            <a:t>tham </a:t>
          </a:r>
          <a:r>
            <a:rPr lang="vi-VN" altLang="en-US" dirty="0">
              <a:solidFill>
                <a:schemeClr val="dk1"/>
              </a:solidFill>
              <a:latin typeface="Arial" panose="020B0604020202020204" pitchFamily="34" charset="0"/>
              <a:cs typeface="Arial" panose="020B0604020202020204" pitchFamily="34" charset="0"/>
            </a:rPr>
            <a:t>gia </a:t>
          </a:r>
          <a:r>
            <a:rPr lang="vi-VN" altLang="en-US" dirty="0">
              <a:solidFill>
                <a:schemeClr val="dk1"/>
              </a:solidFill>
              <a:latin typeface="Arial" panose="020B0604020202020204" pitchFamily="34" charset="0"/>
              <a:cs typeface="Arial" panose="020B0604020202020204" pitchFamily="34" charset="0"/>
            </a:rPr>
            <a:t>QHDS </a:t>
          </a:r>
          <a:r>
            <a:rPr lang="vi-VN" altLang="en-US" dirty="0">
              <a:solidFill>
                <a:schemeClr val="dk1"/>
              </a:solidFill>
              <a:latin typeface="Arial" panose="020B0604020202020204" pitchFamily="34" charset="0"/>
              <a:cs typeface="Arial" panose="020B0604020202020204" pitchFamily="34" charset="0"/>
            </a:rPr>
            <a:t>và </a:t>
          </a:r>
          <a:r>
            <a:rPr lang="vi-VN" altLang="en-US" dirty="0">
              <a:solidFill>
                <a:schemeClr val="dk1"/>
              </a:solidFill>
              <a:latin typeface="Arial" panose="020B0604020202020204" pitchFamily="34" charset="0"/>
              <a:cs typeface="Arial" panose="020B0604020202020204" pitchFamily="34" charset="0"/>
            </a:rPr>
            <a:t>có </a:t>
          </a:r>
          <a:r>
            <a:rPr lang="vi-VN" altLang="en-US" dirty="0">
              <a:solidFill>
                <a:schemeClr val="dk1"/>
              </a:solidFill>
              <a:latin typeface="Arial" panose="020B0604020202020204" pitchFamily="34" charset="0"/>
              <a:cs typeface="Arial" panose="020B0604020202020204" pitchFamily="34" charset="0"/>
            </a:rPr>
            <a:t>nghĩa </a:t>
          </a:r>
          <a:r>
            <a:rPr lang="vi-VN" altLang="en-US" dirty="0">
              <a:solidFill>
                <a:schemeClr val="dk1"/>
              </a:solidFill>
              <a:latin typeface="Arial" panose="020B0604020202020204" pitchFamily="34" charset="0"/>
              <a:cs typeface="Arial" panose="020B0604020202020204" pitchFamily="34" charset="0"/>
            </a:rPr>
            <a:t>vụ </a:t>
          </a:r>
          <a:r>
            <a:rPr lang="vi-VN" altLang="en-US" dirty="0">
              <a:solidFill>
                <a:schemeClr val="dk1"/>
              </a:solidFill>
              <a:latin typeface="Arial" panose="020B0604020202020204" pitchFamily="34" charset="0"/>
              <a:cs typeface="Arial" panose="020B0604020202020204" pitchFamily="34" charset="0"/>
            </a:rPr>
            <a:t>phát </a:t>
          </a:r>
          <a:r>
            <a:rPr lang="vi-VN" altLang="en-US" dirty="0">
              <a:solidFill>
                <a:schemeClr val="dk1"/>
              </a:solidFill>
              <a:latin typeface="Arial" panose="020B0604020202020204" pitchFamily="34" charset="0"/>
              <a:cs typeface="Arial" panose="020B0604020202020204" pitchFamily="34" charset="0"/>
            </a:rPr>
            <a:t>sinh </a:t>
          </a:r>
          <a:r>
            <a:rPr lang="vi-VN" altLang="en-US" dirty="0">
              <a:solidFill>
                <a:schemeClr val="dk1"/>
              </a:solidFill>
              <a:latin typeface="Arial" panose="020B0604020202020204" pitchFamily="34" charset="0"/>
              <a:cs typeface="Arial" panose="020B0604020202020204" pitchFamily="34" charset="0"/>
            </a:rPr>
            <a:t>từ </a:t>
          </a:r>
          <a:r>
            <a:rPr lang="vi-VN" altLang="en-US" dirty="0">
              <a:solidFill>
                <a:schemeClr val="dk1"/>
              </a:solidFill>
              <a:latin typeface="Arial" panose="020B0604020202020204" pitchFamily="34" charset="0"/>
              <a:cs typeface="Arial" panose="020B0604020202020204" pitchFamily="34" charset="0"/>
            </a:rPr>
            <a:t>QH </a:t>
          </a:r>
          <a:r>
            <a:rPr lang="vi-VN" altLang="en-US" dirty="0">
              <a:solidFill>
                <a:schemeClr val="dk1"/>
              </a:solidFill>
              <a:latin typeface="Arial" panose="020B0604020202020204" pitchFamily="34" charset="0"/>
              <a:cs typeface="Arial" panose="020B0604020202020204" pitchFamily="34" charset="0"/>
            </a:rPr>
            <a:t>đó</a:t>
          </a:r>
          <a:endParaRPr lang="vi-VN" altLang="en-US" dirty="0">
            <a:solidFill>
              <a:schemeClr val="dk1"/>
            </a:solidFill>
            <a:latin typeface="Arial" panose="020B0604020202020204" pitchFamily="34" charset="0"/>
            <a:cs typeface="Arial" panose="020B0604020202020204" pitchFamily="34" charset="0"/>
          </a:endParaRPr>
        </a:p>
      </dsp:txBody>
      <dsp:txXfrm rot="5400000">
        <a:off x="3970528" y="-601472"/>
        <a:ext cx="3251200" cy="5266944"/>
      </dsp:txXfrm>
    </dsp:sp>
    <dsp:sp modelId="{DD4F2626-81A1-4745-8666-2610C86FF31B}">
      <dsp:nvSpPr>
        <dsp:cNvPr id="3" name="Rounded Rectangle 2"/>
        <dsp:cNvSpPr/>
      </dsp:nvSpPr>
      <dsp:spPr bwMode="white">
        <a:xfrm>
          <a:off x="0" y="0"/>
          <a:ext cx="2962656" cy="4064000"/>
        </a:xfrm>
        <a:prstGeom prst="roundRect">
          <a:avLst/>
        </a:prstGeom>
        <a:solidFill>
          <a:srgbClr val="FFB01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hemeClr val="lt1"/>
        </a:lnRef>
        <a:fillRef idx="1">
          <a:schemeClr val="accent1"/>
        </a:fillRef>
        <a:effectRef idx="0">
          <a:scrgbClr r="0" g="0" b="0"/>
        </a:effectRef>
        <a:fontRef idx="minor">
          <a:schemeClr val="lt1"/>
        </a:fontRef>
      </dsp:style>
      <dsp:txBody>
        <a:bodyPr vert="horz" wrap="square" lIns="247650" tIns="123825" rIns="247650" bIns="12382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dirty="0">
              <a:latin typeface="Arial" panose="020B0604020202020204" pitchFamily="34" charset="0"/>
              <a:cs typeface="Arial" panose="020B0604020202020204" pitchFamily="34" charset="0"/>
            </a:rPr>
            <a:t>N</a:t>
          </a:r>
          <a:r>
            <a:rPr lang="vi-VN" altLang="en-US" dirty="0">
              <a:latin typeface="Arial" panose="020B0604020202020204" pitchFamily="34" charset="0"/>
              <a:cs typeface="Arial" panose="020B0604020202020204" pitchFamily="34" charset="0"/>
            </a:rPr>
            <a:t>ăng </a:t>
          </a:r>
          <a:r>
            <a:rPr lang="vi-VN" altLang="en-US" dirty="0">
              <a:latin typeface="Arial" panose="020B0604020202020204" pitchFamily="34" charset="0"/>
              <a:cs typeface="Arial" panose="020B0604020202020204" pitchFamily="34" charset="0"/>
            </a:rPr>
            <a:t>lực </a:t>
          </a:r>
          <a:r>
            <a:rPr lang="vi-VN" altLang="en-US" dirty="0">
              <a:latin typeface="Arial" panose="020B0604020202020204" pitchFamily="34" charset="0"/>
              <a:cs typeface="Arial" panose="020B0604020202020204" pitchFamily="34" charset="0"/>
            </a:rPr>
            <a:t>PLDS</a:t>
          </a:r>
          <a:endParaRPr lang="vi-VN" altLang="en-US" dirty="0">
            <a:latin typeface="Arial" panose="020B0604020202020204" pitchFamily="34" charset="0"/>
            <a:cs typeface="Arial" panose="020B0604020202020204" pitchFamily="34" charset="0"/>
          </a:endParaRPr>
        </a:p>
      </dsp:txBody>
      <dsp:txXfrm>
        <a:off x="0" y="0"/>
        <a:ext cx="2962656" cy="4064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763000" cy="4368800"/>
        <a:chOff x="0" y="0"/>
        <a:chExt cx="8763000" cy="4368800"/>
      </a:xfrm>
    </dsp:grpSpPr>
    <dsp:sp modelId="{E9849897-E30E-496E-99F0-C80A51EC7428}">
      <dsp:nvSpPr>
        <dsp:cNvPr id="3" name="Rectangles 2"/>
        <dsp:cNvSpPr/>
      </dsp:nvSpPr>
      <dsp:spPr bwMode="white">
        <a:xfrm>
          <a:off x="0" y="0"/>
          <a:ext cx="8763000" cy="1310640"/>
        </a:xfrm>
        <a:prstGeom prst="rect">
          <a:avLst/>
        </a:prstGeom>
        <a:solidFill>
          <a:srgbClr val="C00000"/>
        </a:solidFill>
      </dsp:spPr>
      <dsp:style>
        <a:lnRef idx="0">
          <a:schemeClr val="accent1"/>
        </a:lnRef>
        <a:fillRef idx="1">
          <a:schemeClr val="accent1">
            <a:shade val="80000"/>
          </a:schemeClr>
        </a:fillRef>
        <a:effectRef idx="0">
          <a:scrgbClr r="0" g="0" b="0"/>
        </a:effectRef>
        <a:fontRef idx="minor"/>
      </dsp:style>
      <dsp:txBody>
        <a:bodyPr lIns="95250" tIns="95250" rIns="95250" bIns="952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en-US" sz="2500" b="1" dirty="0" err="1" smtClean="0">
              <a:solidFill>
                <a:schemeClr val="lt1"/>
              </a:solidFill>
              <a:latin typeface="Arial" panose="020B0604020202020204" pitchFamily="34" charset="0"/>
              <a:cs typeface="Arial" panose="020B0604020202020204" pitchFamily="34" charset="0"/>
            </a:rPr>
            <a:t>Quyền</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sở</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hữu</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là</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phạm</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trù</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pháp</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lý</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gồm</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tổng</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hợp</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các</a:t>
          </a:r>
          <a:r>
            <a:rPr lang="en-US" sz="2500" b="1" dirty="0" smtClean="0">
              <a:solidFill>
                <a:schemeClr val="lt1"/>
              </a:solidFill>
              <a:latin typeface="Arial" panose="020B0604020202020204" pitchFamily="34" charset="0"/>
              <a:cs typeface="Arial" panose="020B0604020202020204" pitchFamily="34" charset="0"/>
            </a:rPr>
            <a:t> QPPL </a:t>
          </a:r>
          <a:r>
            <a:rPr lang="en-US" sz="2500" b="1" dirty="0" err="1" smtClean="0">
              <a:solidFill>
                <a:schemeClr val="lt1"/>
              </a:solidFill>
              <a:latin typeface="Arial" panose="020B0604020202020204" pitchFamily="34" charset="0"/>
              <a:cs typeface="Arial" panose="020B0604020202020204" pitchFamily="34" charset="0"/>
            </a:rPr>
            <a:t>điều</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chỉnh</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các</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quan</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hệ</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về</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sở</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hữu</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đối</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với</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các</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quan</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hệ</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vật</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chất</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trong</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xã</a:t>
          </a:r>
          <a:r>
            <a:rPr lang="en-US" sz="2500" b="1" dirty="0" smtClean="0">
              <a:solidFill>
                <a:schemeClr val="lt1"/>
              </a:solidFill>
              <a:latin typeface="Arial" panose="020B0604020202020204" pitchFamily="34" charset="0"/>
              <a:cs typeface="Arial" panose="020B0604020202020204" pitchFamily="34" charset="0"/>
            </a:rPr>
            <a:t> </a:t>
          </a:r>
          <a:r>
            <a:rPr lang="en-US" sz="2500" b="1" dirty="0" err="1" smtClean="0">
              <a:solidFill>
                <a:schemeClr val="lt1"/>
              </a:solidFill>
              <a:latin typeface="Arial" panose="020B0604020202020204" pitchFamily="34" charset="0"/>
              <a:cs typeface="Arial" panose="020B0604020202020204" pitchFamily="34" charset="0"/>
            </a:rPr>
            <a:t>hội</a:t>
          </a:r>
          <a:r>
            <a:rPr lang="en-US" sz="2500" b="1" dirty="0" smtClean="0">
              <a:solidFill>
                <a:schemeClr val="lt1"/>
              </a:solidFill>
              <a:latin typeface="Arial" panose="020B0604020202020204" pitchFamily="34" charset="0"/>
              <a:cs typeface="Arial" panose="020B0604020202020204" pitchFamily="34" charset="0"/>
            </a:rPr>
            <a:t>.</a:t>
          </a:r>
          <a:endParaRPr lang="en-US" sz="2500" b="1" dirty="0">
            <a:solidFill>
              <a:schemeClr val="lt1"/>
            </a:solidFill>
            <a:latin typeface="Arial" panose="020B0604020202020204" pitchFamily="34" charset="0"/>
            <a:cs typeface="Arial" panose="020B0604020202020204" pitchFamily="34" charset="0"/>
          </a:endParaRPr>
        </a:p>
      </dsp:txBody>
      <dsp:txXfrm>
        <a:off x="0" y="0"/>
        <a:ext cx="8763000" cy="1310640"/>
      </dsp:txXfrm>
    </dsp:sp>
    <dsp:sp modelId="{38082872-B3E9-4C08-A11E-8B01A66800C1}">
      <dsp:nvSpPr>
        <dsp:cNvPr id="4" name="Rectangles 3"/>
        <dsp:cNvSpPr/>
      </dsp:nvSpPr>
      <dsp:spPr bwMode="white">
        <a:xfrm>
          <a:off x="72003" y="1423541"/>
          <a:ext cx="2921000" cy="2752344"/>
        </a:xfrm>
        <a:prstGeom prst="rect">
          <a:avLst/>
        </a:prstGeom>
        <a:solidFill>
          <a:schemeClr val="accent3">
            <a:lumMod val="50000"/>
          </a:schemeClr>
        </a:solidFill>
      </dsp:spPr>
      <dsp:style>
        <a:lnRef idx="2">
          <a:schemeClr val="lt1"/>
        </a:lnRef>
        <a:fillRef idx="1">
          <a:schemeClr val="accent1"/>
        </a:fillRef>
        <a:effectRef idx="0">
          <a:scrgbClr r="0" g="0" b="0"/>
        </a:effectRef>
        <a:fontRef idx="minor">
          <a:schemeClr val="lt1"/>
        </a:fontRef>
      </dsp:style>
      <dsp:txBody>
        <a:bodyPr lIns="95250" tIns="95250" rIns="95250" bIns="952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50000"/>
            </a:lnSpc>
            <a:spcBef>
              <a:spcPct val="0"/>
            </a:spcBef>
            <a:spcAft>
              <a:spcPct val="35000"/>
            </a:spcAft>
          </a:pPr>
          <a:r>
            <a:rPr lang="en-US" sz="2500" b="1" dirty="0" err="1" smtClean="0"/>
            <a:t>Chủ</a:t>
          </a:r>
          <a:r>
            <a:rPr lang="en-US" sz="2500" b="1" dirty="0" smtClean="0"/>
            <a:t> </a:t>
          </a:r>
          <a:r>
            <a:rPr lang="en-US" sz="2500" b="1" dirty="0" err="1" smtClean="0"/>
            <a:t>thể</a:t>
          </a:r>
          <a:r>
            <a:rPr lang="en-US" sz="2500" b="1" dirty="0" smtClean="0"/>
            <a:t>: </a:t>
          </a:r>
          <a:r>
            <a:rPr lang="en-US" sz="2500" b="1" dirty="0" err="1" smtClean="0"/>
            <a:t>chủ</a:t>
          </a:r>
          <a:r>
            <a:rPr lang="en-US" sz="2500" b="1" dirty="0" smtClean="0"/>
            <a:t> </a:t>
          </a:r>
          <a:r>
            <a:rPr lang="en-US" sz="2500" b="1" dirty="0" err="1" smtClean="0"/>
            <a:t>sở</a:t>
          </a:r>
          <a:r>
            <a:rPr lang="en-US" sz="2500" b="1" dirty="0" smtClean="0"/>
            <a:t> </a:t>
          </a:r>
          <a:r>
            <a:rPr lang="en-US" sz="2500" b="1" dirty="0" err="1" smtClean="0"/>
            <a:t>hữu</a:t>
          </a:r>
          <a:r>
            <a:rPr lang="en-US" sz="2500" b="1" dirty="0" smtClean="0"/>
            <a:t> (</a:t>
          </a:r>
          <a:r>
            <a:rPr lang="en-US" sz="2500" b="1" dirty="0" err="1" smtClean="0"/>
            <a:t>Nhà</a:t>
          </a:r>
          <a:r>
            <a:rPr lang="en-US" sz="2500" b="1" dirty="0" smtClean="0"/>
            <a:t> </a:t>
          </a:r>
          <a:r>
            <a:rPr lang="en-US" sz="2500" b="1" dirty="0" err="1" smtClean="0"/>
            <a:t>nước</a:t>
          </a:r>
          <a:r>
            <a:rPr lang="en-US" sz="2500" b="1" dirty="0" smtClean="0"/>
            <a:t>, </a:t>
          </a:r>
          <a:r>
            <a:rPr lang="en-US" sz="2500" b="1" dirty="0" err="1" smtClean="0"/>
            <a:t>tập</a:t>
          </a:r>
          <a:r>
            <a:rPr lang="en-US" sz="2500" b="1" dirty="0" smtClean="0"/>
            <a:t> </a:t>
          </a:r>
          <a:r>
            <a:rPr lang="en-US" sz="2500" b="1" dirty="0" err="1" smtClean="0"/>
            <a:t>thể</a:t>
          </a:r>
          <a:r>
            <a:rPr lang="en-US" sz="2500" b="1" dirty="0" smtClean="0"/>
            <a:t>, </a:t>
          </a:r>
          <a:r>
            <a:rPr lang="en-US" sz="2500" b="1" dirty="0" err="1" smtClean="0"/>
            <a:t>tư</a:t>
          </a:r>
          <a:r>
            <a:rPr lang="en-US" sz="2500" b="1" dirty="0" smtClean="0"/>
            <a:t> </a:t>
          </a:r>
          <a:r>
            <a:rPr lang="en-US" sz="2500" b="1" dirty="0" err="1" smtClean="0"/>
            <a:t>nhân</a:t>
          </a:r>
          <a:r>
            <a:rPr lang="en-US" sz="2500" b="1" dirty="0" smtClean="0"/>
            <a:t>,…)</a:t>
          </a:r>
          <a:endParaRPr lang="en-US" sz="2500" b="1" dirty="0">
            <a:latin typeface="Arial" panose="020B0604020202020204" pitchFamily="34" charset="0"/>
            <a:cs typeface="Arial" panose="020B0604020202020204" pitchFamily="34" charset="0"/>
          </a:endParaRPr>
        </a:p>
      </dsp:txBody>
      <dsp:txXfrm>
        <a:off x="72003" y="1423541"/>
        <a:ext cx="2921000" cy="2752344"/>
      </dsp:txXfrm>
    </dsp:sp>
    <dsp:sp modelId="{EAC8F0FA-418E-469B-847B-C917CF9702F3}">
      <dsp:nvSpPr>
        <dsp:cNvPr id="5" name="Rectangles 4"/>
        <dsp:cNvSpPr/>
      </dsp:nvSpPr>
      <dsp:spPr bwMode="white">
        <a:xfrm>
          <a:off x="2894156" y="1423541"/>
          <a:ext cx="2921000" cy="2752344"/>
        </a:xfrm>
        <a:prstGeom prst="rect">
          <a:avLst/>
        </a:prstGeom>
        <a:solidFill>
          <a:schemeClr val="accent3">
            <a:lumMod val="50000"/>
          </a:schemeClr>
        </a:solidFill>
      </dsp:spPr>
      <dsp:style>
        <a:lnRef idx="2">
          <a:schemeClr val="lt1"/>
        </a:lnRef>
        <a:fillRef idx="1">
          <a:schemeClr val="accent1"/>
        </a:fillRef>
        <a:effectRef idx="0">
          <a:scrgbClr r="0" g="0" b="0"/>
        </a:effectRef>
        <a:fontRef idx="minor">
          <a:schemeClr val="lt1"/>
        </a:fontRef>
      </dsp:style>
      <dsp:txBody>
        <a:bodyPr lIns="95250" tIns="95250" rIns="95250" bIns="952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50000"/>
            </a:lnSpc>
            <a:spcBef>
              <a:spcPct val="0"/>
            </a:spcBef>
            <a:spcAft>
              <a:spcPct val="35000"/>
            </a:spcAft>
          </a:pPr>
          <a:r>
            <a:rPr lang="en-US" sz="2500" b="1" dirty="0" err="1" smtClean="0"/>
            <a:t>Các</a:t>
          </a:r>
          <a:r>
            <a:rPr lang="en-US" sz="2500" b="1" dirty="0" smtClean="0"/>
            <a:t> </a:t>
          </a:r>
          <a:r>
            <a:rPr lang="en-US" sz="2500" b="1" dirty="0" err="1" smtClean="0"/>
            <a:t>tư</a:t>
          </a:r>
          <a:r>
            <a:rPr lang="en-US" sz="2500" b="1" dirty="0" smtClean="0"/>
            <a:t> </a:t>
          </a:r>
          <a:r>
            <a:rPr lang="en-US" sz="2500" b="1" dirty="0" err="1" smtClean="0"/>
            <a:t>liệu</a:t>
          </a:r>
          <a:r>
            <a:rPr lang="en-US" sz="2500" b="1" dirty="0" smtClean="0"/>
            <a:t> </a:t>
          </a:r>
          <a:r>
            <a:rPr lang="en-US" sz="2500" b="1" dirty="0" err="1" smtClean="0"/>
            <a:t>sản</a:t>
          </a:r>
          <a:r>
            <a:rPr lang="en-US" sz="2500" b="1" dirty="0" smtClean="0"/>
            <a:t> </a:t>
          </a:r>
          <a:r>
            <a:rPr lang="en-US" sz="2500" b="1" dirty="0" err="1" smtClean="0"/>
            <a:t>xuất</a:t>
          </a:r>
          <a:r>
            <a:rPr lang="en-US" sz="2500" b="1" dirty="0" smtClean="0"/>
            <a:t>, </a:t>
          </a:r>
          <a:r>
            <a:rPr lang="en-US" sz="2500" b="1" dirty="0" err="1" smtClean="0"/>
            <a:t>tư</a:t>
          </a:r>
          <a:r>
            <a:rPr lang="en-US" sz="2500" b="1" dirty="0" smtClean="0"/>
            <a:t> </a:t>
          </a:r>
          <a:r>
            <a:rPr lang="en-US" sz="2500" b="1" dirty="0" err="1" smtClean="0"/>
            <a:t>liệu</a:t>
          </a:r>
          <a:r>
            <a:rPr lang="en-US" sz="2500" b="1" dirty="0" smtClean="0"/>
            <a:t> </a:t>
          </a:r>
          <a:r>
            <a:rPr lang="en-US" sz="2500" b="1" dirty="0" err="1" smtClean="0"/>
            <a:t>tiêu</a:t>
          </a:r>
          <a:r>
            <a:rPr lang="en-US" sz="2500" b="1" dirty="0" smtClean="0"/>
            <a:t> </a:t>
          </a:r>
          <a:r>
            <a:rPr lang="en-US" sz="2500" b="1" dirty="0" err="1" smtClean="0"/>
            <a:t>dùng</a:t>
          </a:r>
          <a:r>
            <a:rPr lang="en-US" sz="2500" b="1" dirty="0" smtClean="0"/>
            <a:t> </a:t>
          </a:r>
          <a:r>
            <a:rPr lang="en-US" sz="2500" b="1" dirty="0" err="1" smtClean="0"/>
            <a:t>trong</a:t>
          </a:r>
          <a:r>
            <a:rPr lang="en-US" sz="2500" b="1" dirty="0" smtClean="0"/>
            <a:t> </a:t>
          </a:r>
          <a:r>
            <a:rPr lang="en-US" sz="2500" b="1" dirty="0" err="1" smtClean="0"/>
            <a:t>xã</a:t>
          </a:r>
          <a:r>
            <a:rPr lang="en-US" sz="2500" b="1" dirty="0" smtClean="0"/>
            <a:t> </a:t>
          </a:r>
          <a:r>
            <a:rPr lang="en-US" sz="2500" b="1" dirty="0" err="1" smtClean="0"/>
            <a:t>hội</a:t>
          </a:r>
          <a:endParaRPr lang="en-US" sz="2500" b="1" dirty="0">
            <a:latin typeface="Arial" panose="020B0604020202020204" pitchFamily="34" charset="0"/>
            <a:cs typeface="Arial" panose="020B0604020202020204" pitchFamily="34" charset="0"/>
          </a:endParaRPr>
        </a:p>
      </dsp:txBody>
      <dsp:txXfrm>
        <a:off x="2894156" y="1423541"/>
        <a:ext cx="2921000" cy="2752344"/>
      </dsp:txXfrm>
    </dsp:sp>
    <dsp:sp modelId="{A7965E15-7B44-43ED-A707-E374C208DA38}">
      <dsp:nvSpPr>
        <dsp:cNvPr id="6" name="Rectangles 5"/>
        <dsp:cNvSpPr/>
      </dsp:nvSpPr>
      <dsp:spPr bwMode="white">
        <a:xfrm>
          <a:off x="5842000" y="1423541"/>
          <a:ext cx="2921000" cy="2752344"/>
        </a:xfrm>
        <a:prstGeom prst="rect">
          <a:avLst/>
        </a:prstGeom>
        <a:solidFill>
          <a:schemeClr val="accent3">
            <a:lumMod val="50000"/>
          </a:schemeClr>
        </a:solidFill>
      </dsp:spPr>
      <dsp:style>
        <a:lnRef idx="2">
          <a:schemeClr val="lt1"/>
        </a:lnRef>
        <a:fillRef idx="1">
          <a:schemeClr val="accent1"/>
        </a:fillRef>
        <a:effectRef idx="0">
          <a:scrgbClr r="0" g="0" b="0"/>
        </a:effectRef>
        <a:fontRef idx="minor">
          <a:schemeClr val="lt1"/>
        </a:fontRef>
      </dsp:style>
      <dsp:txBody>
        <a:bodyPr lIns="95250" tIns="95250" rIns="95250" bIns="952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500" b="1" dirty="0" err="1" smtClean="0"/>
            <a:t>Quyền</a:t>
          </a:r>
          <a:r>
            <a:rPr lang="en-US" sz="2500" b="1" dirty="0" smtClean="0"/>
            <a:t> </a:t>
          </a:r>
          <a:r>
            <a:rPr lang="en-US" sz="2500" b="1" dirty="0" err="1" smtClean="0"/>
            <a:t>sở</a:t>
          </a:r>
          <a:r>
            <a:rPr lang="en-US" sz="2500" b="1" dirty="0" smtClean="0"/>
            <a:t> </a:t>
          </a:r>
          <a:r>
            <a:rPr lang="en-US" sz="2500" b="1" dirty="0" err="1" smtClean="0"/>
            <a:t>hữu</a:t>
          </a:r>
          <a:r>
            <a:rPr lang="en-US" sz="2500" b="1" dirty="0" smtClean="0"/>
            <a:t> </a:t>
          </a:r>
          <a:r>
            <a:rPr lang="en-US" sz="2500" b="1" dirty="0" err="1" smtClean="0"/>
            <a:t>bao</a:t>
          </a:r>
          <a:r>
            <a:rPr lang="en-US" sz="2500" b="1" dirty="0" smtClean="0"/>
            <a:t> </a:t>
          </a:r>
          <a:r>
            <a:rPr lang="en-US" sz="2500" b="1" dirty="0" err="1" smtClean="0"/>
            <a:t>gồm</a:t>
          </a:r>
          <a:r>
            <a:rPr lang="en-US" sz="2500" b="1" dirty="0" smtClean="0"/>
            <a:t> </a:t>
          </a:r>
          <a:r>
            <a:rPr lang="en-US" sz="2500" b="1" dirty="0" err="1" smtClean="0"/>
            <a:t>quyền</a:t>
          </a:r>
          <a:r>
            <a:rPr lang="en-US" sz="2500" b="1" dirty="0" smtClean="0"/>
            <a:t> </a:t>
          </a:r>
          <a:r>
            <a:rPr lang="en-US" sz="2500" b="1" dirty="0" err="1" smtClean="0"/>
            <a:t>chiếm</a:t>
          </a:r>
          <a:r>
            <a:rPr lang="en-US" sz="2500" b="1" dirty="0" smtClean="0"/>
            <a:t> </a:t>
          </a:r>
          <a:r>
            <a:rPr lang="en-US" sz="2500" b="1" dirty="0" err="1" smtClean="0"/>
            <a:t>hữu</a:t>
          </a:r>
          <a:r>
            <a:rPr lang="en-US" sz="2500" b="1" dirty="0" smtClean="0"/>
            <a:t>, </a:t>
          </a:r>
          <a:r>
            <a:rPr lang="en-US" sz="2500" b="1" dirty="0" err="1" smtClean="0"/>
            <a:t>quyền</a:t>
          </a:r>
          <a:r>
            <a:rPr lang="en-US" sz="2500" b="1" dirty="0" smtClean="0"/>
            <a:t> </a:t>
          </a:r>
          <a:r>
            <a:rPr lang="en-US" sz="2500" b="1" dirty="0" err="1" smtClean="0"/>
            <a:t>sử</a:t>
          </a:r>
          <a:r>
            <a:rPr lang="en-US" sz="2500" b="1" dirty="0" smtClean="0"/>
            <a:t> </a:t>
          </a:r>
          <a:r>
            <a:rPr lang="en-US" sz="2500" b="1" dirty="0" err="1" smtClean="0"/>
            <a:t>dụng</a:t>
          </a:r>
          <a:r>
            <a:rPr lang="en-US" sz="2500" b="1" dirty="0" smtClean="0"/>
            <a:t>, </a:t>
          </a:r>
          <a:r>
            <a:rPr lang="en-US" sz="2500" b="1" dirty="0" err="1" smtClean="0"/>
            <a:t>quyền</a:t>
          </a:r>
          <a:r>
            <a:rPr lang="en-US" sz="2500" b="1" dirty="0" smtClean="0"/>
            <a:t> </a:t>
          </a:r>
          <a:r>
            <a:rPr lang="en-US" sz="2500" b="1" dirty="0" err="1" smtClean="0"/>
            <a:t>định</a:t>
          </a:r>
          <a:r>
            <a:rPr lang="en-US" sz="2500" b="1" dirty="0" smtClean="0"/>
            <a:t> </a:t>
          </a:r>
          <a:r>
            <a:rPr lang="en-US" sz="2500" b="1" dirty="0" err="1" smtClean="0"/>
            <a:t>đoạt</a:t>
          </a:r>
          <a:r>
            <a:rPr lang="en-US" sz="2500" b="1" dirty="0" smtClean="0"/>
            <a:t> </a:t>
          </a:r>
          <a:r>
            <a:rPr lang="en-US" sz="2500" b="1" dirty="0" err="1" smtClean="0"/>
            <a:t>tài</a:t>
          </a:r>
          <a:r>
            <a:rPr lang="en-US" sz="2500" b="1" dirty="0" smtClean="0"/>
            <a:t> </a:t>
          </a:r>
          <a:r>
            <a:rPr lang="en-US" sz="2500" b="1" dirty="0" err="1" smtClean="0"/>
            <a:t>sản</a:t>
          </a:r>
          <a:r>
            <a:rPr lang="en-US" sz="2500" b="1" dirty="0" smtClean="0"/>
            <a:t> </a:t>
          </a:r>
          <a:r>
            <a:rPr lang="en-US" sz="2500" b="1" dirty="0" err="1" smtClean="0"/>
            <a:t>của</a:t>
          </a:r>
          <a:r>
            <a:rPr lang="en-US" sz="2500" b="1" dirty="0" smtClean="0"/>
            <a:t> </a:t>
          </a:r>
          <a:r>
            <a:rPr lang="en-US" sz="2500" b="1" dirty="0" err="1" smtClean="0"/>
            <a:t>chủ</a:t>
          </a:r>
          <a:r>
            <a:rPr lang="en-US" sz="2500" b="1" dirty="0" smtClean="0"/>
            <a:t> </a:t>
          </a:r>
          <a:r>
            <a:rPr lang="en-US" sz="2500" b="1" dirty="0" err="1" smtClean="0"/>
            <a:t>sở</a:t>
          </a:r>
          <a:r>
            <a:rPr lang="en-US" sz="2500" b="1" dirty="0" smtClean="0"/>
            <a:t> </a:t>
          </a:r>
          <a:r>
            <a:rPr lang="en-US" sz="2500" b="1" dirty="0" err="1" smtClean="0"/>
            <a:t>hữu</a:t>
          </a:r>
          <a:r>
            <a:rPr lang="en-US" sz="2500" b="1" dirty="0" smtClean="0"/>
            <a:t> </a:t>
          </a:r>
          <a:r>
            <a:rPr lang="en-US" sz="2500" b="1" dirty="0" err="1" smtClean="0"/>
            <a:t>theo</a:t>
          </a:r>
          <a:r>
            <a:rPr lang="en-US" sz="2500" b="1" dirty="0" smtClean="0"/>
            <a:t> </a:t>
          </a:r>
          <a:r>
            <a:rPr lang="en-US" sz="2500" b="1" dirty="0" err="1" smtClean="0"/>
            <a:t>quy</a:t>
          </a:r>
          <a:r>
            <a:rPr lang="en-US" sz="2500" b="1" dirty="0" smtClean="0"/>
            <a:t> </a:t>
          </a:r>
          <a:r>
            <a:rPr lang="en-US" sz="2500" b="1" dirty="0" err="1" smtClean="0"/>
            <a:t>đinh</a:t>
          </a:r>
          <a:r>
            <a:rPr lang="en-US" sz="2500" b="1" dirty="0" smtClean="0"/>
            <a:t> </a:t>
          </a:r>
          <a:r>
            <a:rPr lang="en-US" sz="2500" b="1" dirty="0" err="1" smtClean="0"/>
            <a:t>của</a:t>
          </a:r>
          <a:r>
            <a:rPr lang="en-US" sz="2500" b="1" dirty="0" smtClean="0"/>
            <a:t> PL.</a:t>
          </a:r>
          <a:endParaRPr lang="en-US" sz="2500" b="1" dirty="0">
            <a:latin typeface="Arial" panose="020B0604020202020204" pitchFamily="34" charset="0"/>
            <a:cs typeface="Arial" panose="020B0604020202020204" pitchFamily="34" charset="0"/>
          </a:endParaRPr>
        </a:p>
      </dsp:txBody>
      <dsp:txXfrm>
        <a:off x="5842000" y="1423541"/>
        <a:ext cx="2921000" cy="2752344"/>
      </dsp:txXfrm>
    </dsp:sp>
    <dsp:sp modelId="{7BE87955-D613-4FAF-B6F7-6B5914980B28}">
      <dsp:nvSpPr>
        <dsp:cNvPr id="7" name="Rectangles 6"/>
        <dsp:cNvSpPr/>
      </dsp:nvSpPr>
      <dsp:spPr bwMode="white">
        <a:xfrm flipV="1">
          <a:off x="0" y="4062984"/>
          <a:ext cx="8763000" cy="305816"/>
        </a:xfrm>
        <a:prstGeom prst="rect">
          <a:avLst/>
        </a:prstGeom>
      </dsp:spPr>
      <dsp:style>
        <a:lnRef idx="0">
          <a:schemeClr val="accent1"/>
        </a:lnRef>
        <a:fillRef idx="1">
          <a:schemeClr val="accent1">
            <a:shade val="80000"/>
          </a:schemeClr>
        </a:fillRef>
        <a:effectRef idx="0">
          <a:scrgbClr r="0" g="0" b="0"/>
        </a:effectRef>
        <a:fontRef idx="minor"/>
      </dsp:style>
      <dsp:txXfrm flipV="1">
        <a:off x="0" y="4062984"/>
        <a:ext cx="8763000" cy="305816"/>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763000" cy="3530600"/>
        <a:chOff x="0" y="0"/>
        <a:chExt cx="8763000" cy="3530600"/>
      </a:xfrm>
    </dsp:grpSpPr>
    <dsp:sp modelId="{70BE9011-9A60-4649-A478-CE372B2D7F1F}">
      <dsp:nvSpPr>
        <dsp:cNvPr id="4" name="Round Same Side Corner Rectangle 3"/>
        <dsp:cNvSpPr/>
      </dsp:nvSpPr>
      <dsp:spPr bwMode="white">
        <a:xfrm rot="5400000">
          <a:off x="5503279" y="-2234708"/>
          <a:ext cx="911123" cy="5608320"/>
        </a:xfrm>
        <a:prstGeom prst="round2SameRect">
          <a:avLst/>
        </a:prstGeom>
        <a:solidFill>
          <a:schemeClr val="accent4">
            <a:lumMod val="50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gn="l">
            <a:lnSpc>
              <a:spcPct val="100000"/>
            </a:lnSpc>
            <a:spcBef>
              <a:spcPct val="0"/>
            </a:spcBef>
            <a:spcAft>
              <a:spcPct val="15000"/>
            </a:spcAft>
            <a:buChar char="•"/>
          </a:pPr>
          <a:r>
            <a:rPr lang="en-US" sz="2000" b="1" dirty="0" err="1" smtClean="0">
              <a:solidFill>
                <a:schemeClr val="bg1"/>
              </a:solidFill>
              <a:latin typeface="Arial" panose="020B0604020202020204" pitchFamily="34" charset="0"/>
              <a:cs typeface="Arial" panose="020B0604020202020204" pitchFamily="34" charset="0"/>
            </a:rPr>
            <a:t>Quyền</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của</a:t>
          </a:r>
          <a:r>
            <a:rPr lang="en-US" sz="2000" b="1" dirty="0" smtClean="0">
              <a:solidFill>
                <a:schemeClr val="bg1"/>
              </a:solidFill>
              <a:latin typeface="Arial" panose="020B0604020202020204" pitchFamily="34" charset="0"/>
              <a:cs typeface="Arial" panose="020B0604020202020204" pitchFamily="34" charset="0"/>
            </a:rPr>
            <a:t> CSH </a:t>
          </a:r>
          <a:r>
            <a:rPr lang="en-US" sz="2000" b="1" dirty="0" err="1" smtClean="0">
              <a:solidFill>
                <a:schemeClr val="bg1"/>
              </a:solidFill>
              <a:latin typeface="Arial" panose="020B0604020202020204" pitchFamily="34" charset="0"/>
              <a:cs typeface="Arial" panose="020B0604020202020204" pitchFamily="34" charset="0"/>
            </a:rPr>
            <a:t>tự</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mình</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nắm</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giữ</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hoặc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quản</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lý</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tài</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sản</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thuộc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sở</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hữu</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của</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mình</a:t>
          </a:r>
          <a:r>
            <a:rPr lang="en-US" sz="2000" b="1" dirty="0" smtClean="0">
              <a:solidFill>
                <a:schemeClr val="bg1"/>
              </a:solidFill>
              <a:latin typeface="Arial" panose="020B0604020202020204" pitchFamily="34" charset="0"/>
              <a:cs typeface="Arial" panose="020B0604020202020204" pitchFamily="34" charset="0"/>
            </a:rPr>
            <a:t>. </a:t>
          </a:r>
          <a:endParaRPr lang="en-US" sz="2000" b="1" dirty="0">
            <a:solidFill>
              <a:schemeClr val="bg1"/>
            </a:solidFill>
            <a:latin typeface="Arial" panose="020B0604020202020204" pitchFamily="34" charset="0"/>
            <a:cs typeface="Arial" panose="020B0604020202020204" pitchFamily="34" charset="0"/>
          </a:endParaRPr>
        </a:p>
      </dsp:txBody>
      <dsp:txXfrm rot="5400000">
        <a:off x="5503279" y="-2234708"/>
        <a:ext cx="911123" cy="5608320"/>
      </dsp:txXfrm>
    </dsp:sp>
    <dsp:sp modelId="{35E59EEE-5B9A-49A0-927C-0AD727EF713D}">
      <dsp:nvSpPr>
        <dsp:cNvPr id="3" name="Rounded Rectangle 2"/>
        <dsp:cNvSpPr/>
      </dsp:nvSpPr>
      <dsp:spPr bwMode="white">
        <a:xfrm>
          <a:off x="0" y="0"/>
          <a:ext cx="3154680" cy="1138903"/>
        </a:xfrm>
        <a:prstGeom prst="roundRect">
          <a:avLst/>
        </a:prstGeom>
        <a:solidFill>
          <a:schemeClr val="accent3">
            <a:lumMod val="50000"/>
          </a:schemeClr>
        </a:solidFill>
      </dsp:spPr>
      <dsp:style>
        <a:lnRef idx="2">
          <a:schemeClr val="lt1"/>
        </a:lnRef>
        <a:fillRef idx="1">
          <a:schemeClr val="accent1"/>
        </a:fillRef>
        <a:effectRef idx="0">
          <a:scrgbClr r="0" g="0" b="0"/>
        </a:effectRef>
        <a:fontRef idx="minor">
          <a:schemeClr val="lt1"/>
        </a:fontRef>
      </dsp:style>
      <dsp:txBody>
        <a:bodyPr lIns="95250" tIns="47625" rIns="95250" bIns="4762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500" b="1" dirty="0" smtClean="0">
              <a:latin typeface="Arial" panose="020B0604020202020204" pitchFamily="34" charset="0"/>
              <a:cs typeface="Arial" panose="020B0604020202020204" pitchFamily="34" charset="0"/>
            </a:rPr>
            <a:t>QUYỀN </a:t>
          </a:r>
          <a:endParaRPr lang="en-US" sz="2500" b="1" dirty="0" smtClean="0">
            <a:latin typeface="Arial" panose="020B0604020202020204" pitchFamily="34" charset="0"/>
            <a:cs typeface="Arial" panose="020B0604020202020204" pitchFamily="34" charset="0"/>
          </a:endParaRPr>
        </a:p>
        <a:p>
          <a:pPr lvl="0">
            <a:lnSpc>
              <a:spcPct val="100000"/>
            </a:lnSpc>
            <a:spcBef>
              <a:spcPct val="0"/>
            </a:spcBef>
            <a:spcAft>
              <a:spcPct val="35000"/>
            </a:spcAft>
          </a:pPr>
          <a:r>
            <a:rPr lang="en-US" sz="2500" b="1" dirty="0" smtClean="0">
              <a:latin typeface="Arial" panose="020B0604020202020204" pitchFamily="34" charset="0"/>
              <a:cs typeface="Arial" panose="020B0604020202020204" pitchFamily="34" charset="0"/>
            </a:rPr>
            <a:t>CHIẾM HỮU</a:t>
          </a:r>
          <a:endParaRPr lang="en-US" sz="2500" b="1" dirty="0">
            <a:latin typeface="Arial" panose="020B0604020202020204" pitchFamily="34" charset="0"/>
            <a:cs typeface="Arial" panose="020B0604020202020204" pitchFamily="34" charset="0"/>
          </a:endParaRPr>
        </a:p>
      </dsp:txBody>
      <dsp:txXfrm>
        <a:off x="0" y="0"/>
        <a:ext cx="3154680" cy="1138903"/>
      </dsp:txXfrm>
    </dsp:sp>
    <dsp:sp modelId="{BC961C2A-AAA4-4E09-B5D8-1F1CC5A9A5C2}">
      <dsp:nvSpPr>
        <dsp:cNvPr id="6" name="Round Same Side Corner Rectangle 5"/>
        <dsp:cNvSpPr/>
      </dsp:nvSpPr>
      <dsp:spPr bwMode="white">
        <a:xfrm rot="5400000">
          <a:off x="5503279" y="-1038860"/>
          <a:ext cx="911123" cy="5608320"/>
        </a:xfrm>
        <a:prstGeom prst="round2SameRect">
          <a:avLst/>
        </a:prstGeom>
        <a:solidFill>
          <a:schemeClr val="accent4">
            <a:lumMod val="50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en-US" sz="2000" b="1" dirty="0" err="1" smtClean="0">
              <a:solidFill>
                <a:schemeClr val="bg1"/>
              </a:solidFill>
              <a:latin typeface="Arial" panose="020B0604020202020204" pitchFamily="34" charset="0"/>
              <a:cs typeface="Arial" panose="020B0604020202020204" pitchFamily="34" charset="0"/>
            </a:rPr>
            <a:t>Quyền</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của</a:t>
          </a:r>
          <a:r>
            <a:rPr lang="en-US" sz="2000" b="1" dirty="0" smtClean="0">
              <a:solidFill>
                <a:schemeClr val="bg1"/>
              </a:solidFill>
              <a:latin typeface="Arial" panose="020B0604020202020204" pitchFamily="34" charset="0"/>
              <a:cs typeface="Arial" panose="020B0604020202020204" pitchFamily="34" charset="0"/>
            </a:rPr>
            <a:t> CSH </a:t>
          </a:r>
          <a:r>
            <a:rPr lang="en-US" sz="2000" b="1" dirty="0" err="1" smtClean="0">
              <a:solidFill>
                <a:schemeClr val="bg1"/>
              </a:solidFill>
              <a:latin typeface="Arial" panose="020B0604020202020204" pitchFamily="34" charset="0"/>
              <a:cs typeface="Arial" panose="020B0604020202020204" pitchFamily="34" charset="0"/>
            </a:rPr>
            <a:t>tự</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mình</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khai</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thác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công</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dụng</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hưởng</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hoa</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lợi</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hoặc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lợi</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tức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có</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được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từ</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tài</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sản</a:t>
          </a:r>
          <a:r>
            <a:rPr lang="en-US" sz="2000" b="1" dirty="0" smtClean="0">
              <a:solidFill>
                <a:schemeClr val="bg1"/>
              </a:solidFill>
              <a:latin typeface="Arial" panose="020B0604020202020204" pitchFamily="34" charset="0"/>
              <a:cs typeface="Arial" panose="020B0604020202020204" pitchFamily="34" charset="0"/>
            </a:rPr>
            <a:t>. </a:t>
          </a:r>
          <a:endParaRPr lang="en-US" sz="2000" b="1" dirty="0">
            <a:solidFill>
              <a:schemeClr val="bg1"/>
            </a:solidFill>
            <a:latin typeface="Arial" panose="020B0604020202020204" pitchFamily="34" charset="0"/>
            <a:cs typeface="Arial" panose="020B0604020202020204" pitchFamily="34" charset="0"/>
          </a:endParaRPr>
        </a:p>
      </dsp:txBody>
      <dsp:txXfrm rot="5400000">
        <a:off x="5503279" y="-1038860"/>
        <a:ext cx="911123" cy="5608320"/>
      </dsp:txXfrm>
    </dsp:sp>
    <dsp:sp modelId="{BF5F46A9-6A39-45B8-A203-046829634C3D}">
      <dsp:nvSpPr>
        <dsp:cNvPr id="5" name="Rounded Rectangle 4"/>
        <dsp:cNvSpPr/>
      </dsp:nvSpPr>
      <dsp:spPr bwMode="white">
        <a:xfrm>
          <a:off x="0" y="1195848"/>
          <a:ext cx="3154680" cy="1138903"/>
        </a:xfrm>
        <a:prstGeom prst="roundRect">
          <a:avLst/>
        </a:prstGeom>
        <a:solidFill>
          <a:schemeClr val="accent3">
            <a:lumMod val="50000"/>
          </a:schemeClr>
        </a:solidFill>
      </dsp:spPr>
      <dsp:style>
        <a:lnRef idx="2">
          <a:schemeClr val="lt1"/>
        </a:lnRef>
        <a:fillRef idx="1">
          <a:schemeClr val="accent1"/>
        </a:fillRef>
        <a:effectRef idx="0">
          <a:scrgbClr r="0" g="0" b="0"/>
        </a:effectRef>
        <a:fontRef idx="minor">
          <a:schemeClr val="lt1"/>
        </a:fontRef>
      </dsp:style>
      <dsp:txBody>
        <a:bodyPr lIns="95250" tIns="47625" rIns="95250" bIns="4762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500" b="1" dirty="0" smtClean="0">
              <a:latin typeface="Arial" panose="020B0604020202020204" pitchFamily="34" charset="0"/>
              <a:cs typeface="Arial" panose="020B0604020202020204" pitchFamily="34" charset="0"/>
            </a:rPr>
            <a:t>QUYỀN SỬ DỤNG</a:t>
          </a:r>
          <a:endParaRPr lang="en-US" sz="2500" b="1" dirty="0">
            <a:latin typeface="Arial" panose="020B0604020202020204" pitchFamily="34" charset="0"/>
            <a:cs typeface="Arial" panose="020B0604020202020204" pitchFamily="34" charset="0"/>
          </a:endParaRPr>
        </a:p>
      </dsp:txBody>
      <dsp:txXfrm>
        <a:off x="0" y="1195848"/>
        <a:ext cx="3154680" cy="1138903"/>
      </dsp:txXfrm>
    </dsp:sp>
    <dsp:sp modelId="{71739EF0-DBEF-454E-97BD-8D3958C6D35A}">
      <dsp:nvSpPr>
        <dsp:cNvPr id="8" name="Round Same Side Corner Rectangle 7"/>
        <dsp:cNvSpPr/>
      </dsp:nvSpPr>
      <dsp:spPr bwMode="white">
        <a:xfrm rot="5400000">
          <a:off x="5503279" y="166737"/>
          <a:ext cx="911123" cy="5608320"/>
        </a:xfrm>
        <a:prstGeom prst="round2SameRect">
          <a:avLst/>
        </a:prstGeom>
        <a:solidFill>
          <a:schemeClr val="accent4">
            <a:lumMod val="50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en-US" sz="1800" b="1" dirty="0" err="1" smtClean="0">
              <a:solidFill>
                <a:schemeClr val="bg1"/>
              </a:solidFill>
              <a:latin typeface="Arial" panose="020B0604020202020204" pitchFamily="34" charset="0"/>
              <a:cs typeface="Arial" panose="020B0604020202020204" pitchFamily="34" charset="0"/>
            </a:rPr>
            <a:t>Quyền</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của</a:t>
          </a:r>
          <a:r>
            <a:rPr lang="en-US" sz="1800" b="1" dirty="0" smtClean="0">
              <a:solidFill>
                <a:schemeClr val="bg1"/>
              </a:solidFill>
              <a:latin typeface="Arial" panose="020B0604020202020204" pitchFamily="34" charset="0"/>
              <a:cs typeface="Arial" panose="020B0604020202020204" pitchFamily="34" charset="0"/>
            </a:rPr>
            <a:t> CSH </a:t>
          </a:r>
          <a:r>
            <a:rPr lang="en-US" sz="1800" b="1" dirty="0" err="1" smtClean="0">
              <a:solidFill>
                <a:schemeClr val="bg1"/>
              </a:solidFill>
              <a:latin typeface="Arial" panose="020B0604020202020204" pitchFamily="34" charset="0"/>
              <a:cs typeface="Arial" panose="020B0604020202020204" pitchFamily="34" charset="0"/>
            </a:rPr>
            <a:t>tự</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mình</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định</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đoạt</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tài</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sản</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thông</a:t>
          </a:r>
          <a:r>
            <a:rPr lang="en-US" sz="1800" b="1" dirty="0" smtClean="0">
              <a:solidFill>
                <a:schemeClr val="bg1"/>
              </a:solidFill>
              <a:latin typeface="Arial" panose="020B0604020202020204" pitchFamily="34" charset="0"/>
              <a:cs typeface="Arial" panose="020B0604020202020204" pitchFamily="34" charset="0"/>
            </a:rPr>
            <a:t> qua </a:t>
          </a:r>
          <a:r>
            <a:rPr lang="en-US" sz="1800" b="1" dirty="0" err="1" smtClean="0">
              <a:solidFill>
                <a:schemeClr val="bg1"/>
              </a:solidFill>
              <a:latin typeface="Arial" panose="020B0604020202020204" pitchFamily="34" charset="0"/>
              <a:cs typeface="Arial" panose="020B0604020202020204" pitchFamily="34" charset="0"/>
            </a:rPr>
            <a:t>việc</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chuyển</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giao</a:t>
          </a:r>
          <a:r>
            <a:rPr lang="en-US" sz="1800" b="1" dirty="0" smtClean="0">
              <a:solidFill>
                <a:schemeClr val="bg1"/>
              </a:solidFill>
              <a:latin typeface="Arial" panose="020B0604020202020204" pitchFamily="34" charset="0"/>
              <a:cs typeface="Arial" panose="020B0604020202020204" pitchFamily="34" charset="0"/>
            </a:rPr>
            <a:t> QSH </a:t>
          </a:r>
          <a:r>
            <a:rPr lang="en-US" sz="1800" b="1" dirty="0" err="1" smtClean="0">
              <a:solidFill>
                <a:schemeClr val="bg1"/>
              </a:solidFill>
              <a:latin typeface="Arial" panose="020B0604020202020204" pitchFamily="34" charset="0"/>
              <a:cs typeface="Arial" panose="020B0604020202020204" pitchFamily="34" charset="0"/>
            </a:rPr>
            <a:t>của</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mình</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cho</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người</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khác</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hoặc</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từ</a:t>
          </a:r>
          <a:r>
            <a:rPr lang="en-US" sz="1800" b="1" dirty="0" smtClean="0">
              <a:solidFill>
                <a:schemeClr val="bg1"/>
              </a:solidFill>
              <a:latin typeface="Arial" panose="020B0604020202020204" pitchFamily="34" charset="0"/>
              <a:cs typeface="Arial" panose="020B0604020202020204" pitchFamily="34" charset="0"/>
            </a:rPr>
            <a:t> </a:t>
          </a:r>
          <a:r>
            <a:rPr lang="en-US" sz="1800" b="1" dirty="0" err="1" smtClean="0">
              <a:solidFill>
                <a:schemeClr val="bg1"/>
              </a:solidFill>
              <a:latin typeface="Arial" panose="020B0604020202020204" pitchFamily="34" charset="0"/>
              <a:cs typeface="Arial" panose="020B0604020202020204" pitchFamily="34" charset="0"/>
            </a:rPr>
            <a:t>bỏ</a:t>
          </a:r>
          <a:r>
            <a:rPr lang="en-US" sz="1800" b="1" dirty="0" smtClean="0">
              <a:solidFill>
                <a:schemeClr val="bg1"/>
              </a:solidFill>
              <a:latin typeface="Arial" panose="020B0604020202020204" pitchFamily="34" charset="0"/>
              <a:cs typeface="Arial" panose="020B0604020202020204" pitchFamily="34" charset="0"/>
            </a:rPr>
            <a:t> QSH </a:t>
          </a:r>
          <a:r>
            <a:rPr lang="en-US" sz="1800" b="1" dirty="0" err="1" smtClean="0">
              <a:solidFill>
                <a:schemeClr val="bg1"/>
              </a:solidFill>
              <a:latin typeface="Arial" panose="020B0604020202020204" pitchFamily="34" charset="0"/>
              <a:cs typeface="Arial" panose="020B0604020202020204" pitchFamily="34" charset="0"/>
            </a:rPr>
            <a:t>đó</a:t>
          </a:r>
          <a:r>
            <a:rPr lang="en-US" sz="1800" b="1" dirty="0" smtClean="0">
              <a:solidFill>
                <a:schemeClr val="bg1"/>
              </a:solidFill>
              <a:latin typeface="Arial" panose="020B0604020202020204" pitchFamily="34" charset="0"/>
              <a:cs typeface="Arial" panose="020B0604020202020204" pitchFamily="34" charset="0"/>
            </a:rPr>
            <a:t>.</a:t>
          </a:r>
          <a:endParaRPr lang="en-US" sz="1800" b="1" dirty="0">
            <a:solidFill>
              <a:schemeClr val="bg1"/>
            </a:solidFill>
            <a:latin typeface="Arial" panose="020B0604020202020204" pitchFamily="34" charset="0"/>
            <a:cs typeface="Arial" panose="020B0604020202020204" pitchFamily="34" charset="0"/>
          </a:endParaRPr>
        </a:p>
      </dsp:txBody>
      <dsp:txXfrm rot="5400000">
        <a:off x="5503279" y="166737"/>
        <a:ext cx="911123" cy="5608320"/>
      </dsp:txXfrm>
    </dsp:sp>
    <dsp:sp modelId="{CF9C54BA-C650-48C2-A8AA-115A3D536401}">
      <dsp:nvSpPr>
        <dsp:cNvPr id="7" name="Rounded Rectangle 6"/>
        <dsp:cNvSpPr/>
      </dsp:nvSpPr>
      <dsp:spPr bwMode="white">
        <a:xfrm>
          <a:off x="0" y="2391697"/>
          <a:ext cx="3154680" cy="1138903"/>
        </a:xfrm>
        <a:prstGeom prst="roundRect">
          <a:avLst/>
        </a:prstGeom>
        <a:solidFill>
          <a:schemeClr val="accent3">
            <a:lumMod val="50000"/>
          </a:schemeClr>
        </a:solidFill>
      </dsp:spPr>
      <dsp:style>
        <a:lnRef idx="2">
          <a:schemeClr val="lt1"/>
        </a:lnRef>
        <a:fillRef idx="1">
          <a:schemeClr val="accent1"/>
        </a:fillRef>
        <a:effectRef idx="0">
          <a:scrgbClr r="0" g="0" b="0"/>
        </a:effectRef>
        <a:fontRef idx="minor">
          <a:schemeClr val="lt1"/>
        </a:fontRef>
      </dsp:style>
      <dsp:txBody>
        <a:bodyPr lIns="95250" tIns="47625" rIns="95250" bIns="4762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500" b="1" dirty="0" smtClean="0">
              <a:latin typeface="Arial" panose="020B0604020202020204" pitchFamily="34" charset="0"/>
              <a:cs typeface="Arial" panose="020B0604020202020204" pitchFamily="34" charset="0"/>
            </a:rPr>
            <a:t>QUYỀN </a:t>
          </a:r>
          <a:endParaRPr lang="en-US" sz="2500" b="1" dirty="0" smtClean="0">
            <a:latin typeface="Arial" panose="020B0604020202020204" pitchFamily="34" charset="0"/>
            <a:cs typeface="Arial" panose="020B0604020202020204" pitchFamily="34" charset="0"/>
          </a:endParaRPr>
        </a:p>
        <a:p>
          <a:pPr lvl="0">
            <a:lnSpc>
              <a:spcPct val="100000"/>
            </a:lnSpc>
            <a:spcBef>
              <a:spcPct val="0"/>
            </a:spcBef>
            <a:spcAft>
              <a:spcPct val="35000"/>
            </a:spcAft>
          </a:pPr>
          <a:r>
            <a:rPr lang="en-US" sz="2500" b="1" dirty="0" smtClean="0">
              <a:latin typeface="Arial" panose="020B0604020202020204" pitchFamily="34" charset="0"/>
              <a:cs typeface="Arial" panose="020B0604020202020204" pitchFamily="34" charset="0"/>
            </a:rPr>
            <a:t>ĐỊNH ĐOẠT</a:t>
          </a:r>
          <a:endParaRPr lang="en-US" sz="2500" b="1" dirty="0">
            <a:latin typeface="Arial" panose="020B0604020202020204" pitchFamily="34" charset="0"/>
            <a:cs typeface="Arial" panose="020B0604020202020204" pitchFamily="34" charset="0"/>
          </a:endParaRPr>
        </a:p>
      </dsp:txBody>
      <dsp:txXfrm>
        <a:off x="0" y="2391697"/>
        <a:ext cx="3154680" cy="1138903"/>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839200" cy="4267200"/>
        <a:chOff x="0" y="0"/>
        <a:chExt cx="8839200" cy="4267200"/>
      </a:xfrm>
    </dsp:grpSpPr>
    <dsp:sp modelId="{99FD53A9-E517-4D37-B2FD-A35BF6247977}">
      <dsp:nvSpPr>
        <dsp:cNvPr id="3" name="Round Same Side Corner Rectangle 2"/>
        <dsp:cNvSpPr/>
      </dsp:nvSpPr>
      <dsp:spPr bwMode="white">
        <a:xfrm rot="-589517">
          <a:off x="0" y="839573"/>
          <a:ext cx="3981622" cy="2588054"/>
        </a:xfrm>
        <a:prstGeom prst="round2SameRect">
          <a:avLst/>
        </a:prstGeom>
      </dsp:spPr>
      <dsp:style>
        <a:lnRef idx="2">
          <a:schemeClr val="lt1"/>
        </a:lnRef>
        <a:fillRef idx="1">
          <a:schemeClr val="accent1"/>
        </a:fillRef>
        <a:effectRef idx="0">
          <a:scrgbClr r="0" g="0" b="0"/>
        </a:effectRef>
        <a:fontRef idx="minor">
          <a:schemeClr val="lt1"/>
        </a:fontRef>
      </dsp:style>
      <dsp:txBody>
        <a:bodyPr lIns="205740" tIns="68580" rIns="20574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5400"/>
            <a:t>Định đoạt về số phận thực tế </a:t>
          </a:r>
        </a:p>
      </dsp:txBody>
      <dsp:txXfrm rot="-589517">
        <a:off x="0" y="839573"/>
        <a:ext cx="3981622" cy="2588054"/>
      </dsp:txXfrm>
    </dsp:sp>
    <dsp:sp modelId="{CCFD6A71-FA1F-4D89-99D3-DCEA91FA9493}">
      <dsp:nvSpPr>
        <dsp:cNvPr id="4" name="Round Same Side Corner Rectangle 3"/>
        <dsp:cNvSpPr/>
      </dsp:nvSpPr>
      <dsp:spPr bwMode="white">
        <a:xfrm rot="22199975">
          <a:off x="4857578" y="839573"/>
          <a:ext cx="3981622" cy="2588054"/>
        </a:xfrm>
        <a:prstGeom prst="round2SameRect">
          <a:avLst/>
        </a:prstGeom>
      </dsp:spPr>
      <dsp:style>
        <a:lnRef idx="2">
          <a:schemeClr val="lt1"/>
        </a:lnRef>
        <a:fillRef idx="1">
          <a:schemeClr val="accent1"/>
        </a:fillRef>
        <a:effectRef idx="0">
          <a:scrgbClr r="0" g="0" b="0"/>
        </a:effectRef>
        <a:fontRef idx="minor">
          <a:schemeClr val="lt1"/>
        </a:fontRef>
      </dsp:style>
      <dsp:txBody>
        <a:bodyPr lIns="205740" tIns="68580" rIns="20574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5400"/>
            <a:t>Định đoạt về số phận pháp lý</a:t>
          </a:r>
        </a:p>
      </dsp:txBody>
      <dsp:txXfrm rot="22199975">
        <a:off x="4857578" y="839573"/>
        <a:ext cx="3981622" cy="2588054"/>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839200" cy="4267200"/>
        <a:chOff x="0" y="0"/>
        <a:chExt cx="8839200" cy="4267200"/>
      </a:xfrm>
    </dsp:grpSpPr>
    <dsp:sp modelId="{99FD53A9-E517-4D37-B2FD-A35BF6247977}">
      <dsp:nvSpPr>
        <dsp:cNvPr id="3" name="Round Same Side Corner Rectangle 2"/>
        <dsp:cNvSpPr/>
      </dsp:nvSpPr>
      <dsp:spPr bwMode="white">
        <a:xfrm rot="-589517">
          <a:off x="0" y="839573"/>
          <a:ext cx="3981622" cy="2588054"/>
        </a:xfrm>
        <a:prstGeom prst="round2SameRect">
          <a:avLst/>
        </a:prstGeom>
      </dsp:spPr>
      <dsp:style>
        <a:lnRef idx="2">
          <a:schemeClr val="lt1"/>
        </a:lnRef>
        <a:fillRef idx="1">
          <a:schemeClr val="accent1"/>
        </a:fillRef>
        <a:effectRef idx="0">
          <a:scrgbClr r="0" g="0" b="0"/>
        </a:effectRef>
        <a:fontRef idx="minor">
          <a:schemeClr val="lt1"/>
        </a:fontRef>
      </dsp:style>
      <dsp:txBody>
        <a:bodyPr lIns="205740" tIns="68580" rIns="20574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5400"/>
            <a:t>Định đoạt về số phận thực tế </a:t>
          </a:r>
        </a:p>
      </dsp:txBody>
      <dsp:txXfrm rot="-589517">
        <a:off x="0" y="839573"/>
        <a:ext cx="3981622" cy="2588054"/>
      </dsp:txXfrm>
    </dsp:sp>
    <dsp:sp modelId="{CCFD6A71-FA1F-4D89-99D3-DCEA91FA9493}">
      <dsp:nvSpPr>
        <dsp:cNvPr id="4" name="Round Same Side Corner Rectangle 3"/>
        <dsp:cNvSpPr/>
      </dsp:nvSpPr>
      <dsp:spPr bwMode="white">
        <a:xfrm rot="22199975">
          <a:off x="4857578" y="839573"/>
          <a:ext cx="3981622" cy="2588054"/>
        </a:xfrm>
        <a:prstGeom prst="round2SameRect">
          <a:avLst/>
        </a:prstGeom>
      </dsp:spPr>
      <dsp:style>
        <a:lnRef idx="2">
          <a:schemeClr val="lt1"/>
        </a:lnRef>
        <a:fillRef idx="1">
          <a:schemeClr val="accent1"/>
        </a:fillRef>
        <a:effectRef idx="0">
          <a:scrgbClr r="0" g="0" b="0"/>
        </a:effectRef>
        <a:fontRef idx="minor">
          <a:schemeClr val="lt1"/>
        </a:fontRef>
      </dsp:style>
      <dsp:txBody>
        <a:bodyPr lIns="205740" tIns="68580" rIns="20574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5400"/>
            <a:t>Định đoạt về số phận pháp lý</a:t>
          </a:r>
        </a:p>
      </dsp:txBody>
      <dsp:txXfrm rot="22199975">
        <a:off x="4857578" y="839573"/>
        <a:ext cx="3981622" cy="2588054"/>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229600" cy="4064000"/>
        <a:chOff x="0" y="0"/>
        <a:chExt cx="8229600" cy="4064000"/>
      </a:xfrm>
    </dsp:grpSpPr>
    <dsp:sp modelId="{D19902C6-413D-4C30-B862-2CFB42EB0BF7}">
      <dsp:nvSpPr>
        <dsp:cNvPr id="4" name="Round Same Side Corner Rectangle 3"/>
        <dsp:cNvSpPr/>
      </dsp:nvSpPr>
      <dsp:spPr bwMode="white">
        <a:xfrm rot="5400000">
          <a:off x="4803152" y="-1642252"/>
          <a:ext cx="1585951" cy="5266944"/>
        </a:xfrm>
        <a:prstGeom prst="round2SameRect">
          <a:avLst/>
        </a:prstGeom>
        <a:solidFill>
          <a:schemeClr val="accent4">
            <a:lumMod val="40000"/>
            <a:lumOff val="60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76200" tIns="38100" rIns="76200" bIns="38100" anchor="ctr"/>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1">
            <a:lnSpc>
              <a:spcPct val="100000"/>
            </a:lnSpc>
            <a:spcBef>
              <a:spcPct val="0"/>
            </a:spcBef>
            <a:spcAft>
              <a:spcPct val="15000"/>
            </a:spcAft>
            <a:buChar char="•"/>
          </a:pPr>
          <a:r>
            <a:rPr lang="en-US" dirty="0" err="1">
              <a:solidFill>
                <a:schemeClr val="dk1"/>
              </a:solidFill>
              <a:latin typeface="Arial" panose="020B0604020202020204" pitchFamily="34" charset="0"/>
              <a:cs typeface="Arial" panose="020B0604020202020204" pitchFamily="34" charset="0"/>
            </a:rPr>
            <a:t>Cá</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nhân</a:t>
          </a:r>
          <a:endParaRPr lang="en-US" dirty="0">
            <a:solidFill>
              <a:schemeClr val="dk1"/>
            </a:solidFill>
            <a:latin typeface="Arial" panose="020B0604020202020204" pitchFamily="34" charset="0"/>
            <a:cs typeface="Arial" panose="020B0604020202020204" pitchFamily="34" charset="0"/>
          </a:endParaRPr>
        </a:p>
        <a:p>
          <a:pPr lvl="1">
            <a:lnSpc>
              <a:spcPct val="100000"/>
            </a:lnSpc>
            <a:spcBef>
              <a:spcPct val="0"/>
            </a:spcBef>
            <a:spcAft>
              <a:spcPct val="15000"/>
            </a:spcAft>
            <a:buChar char="•"/>
          </a:pPr>
          <a:r>
            <a:rPr lang="en-US" dirty="0" err="1">
              <a:solidFill>
                <a:schemeClr val="dk1"/>
              </a:solidFill>
              <a:latin typeface="Arial" panose="020B0604020202020204" pitchFamily="34" charset="0"/>
              <a:cs typeface="Arial" panose="020B0604020202020204" pitchFamily="34" charset="0"/>
            </a:rPr>
            <a:t>Có</a:t>
          </a:r>
          <a:r>
            <a:rPr lang="en-US" dirty="0">
              <a:solidFill>
                <a:schemeClr val="dk1"/>
              </a:solidFill>
              <a:latin typeface="Arial" panose="020B0604020202020204" pitchFamily="34" charset="0"/>
              <a:cs typeface="Arial" panose="020B0604020202020204" pitchFamily="34" charset="0"/>
            </a:rPr>
            <a:t> di </a:t>
          </a:r>
          <a:r>
            <a:rPr lang="en-US" dirty="0" err="1">
              <a:solidFill>
                <a:schemeClr val="dk1"/>
              </a:solidFill>
              <a:latin typeface="Arial" panose="020B0604020202020204" pitchFamily="34" charset="0"/>
              <a:cs typeface="Arial" panose="020B0604020202020204" pitchFamily="34" charset="0"/>
            </a:rPr>
            <a:t>chúc</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phải</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đủ</a:t>
          </a:r>
          <a:r>
            <a:rPr lang="en-US" dirty="0">
              <a:solidFill>
                <a:schemeClr val="dk1"/>
              </a:solidFill>
              <a:latin typeface="Arial" panose="020B0604020202020204" pitchFamily="34" charset="0"/>
              <a:cs typeface="Arial" panose="020B0604020202020204" pitchFamily="34" charset="0"/>
            </a:rPr>
            <a:t> 18 </a:t>
          </a:r>
          <a:r>
            <a:rPr lang="en-US" dirty="0" err="1">
              <a:solidFill>
                <a:schemeClr val="dk1"/>
              </a:solidFill>
              <a:latin typeface="Arial" panose="020B0604020202020204" pitchFamily="34" charset="0"/>
              <a:cs typeface="Arial" panose="020B0604020202020204" pitchFamily="34" charset="0"/>
            </a:rPr>
            <a:t>tuổi</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trở</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lên</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hoặc</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từ</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đủ</a:t>
          </a:r>
          <a:r>
            <a:rPr lang="en-US" dirty="0">
              <a:solidFill>
                <a:schemeClr val="dk1"/>
              </a:solidFill>
              <a:latin typeface="Arial" panose="020B0604020202020204" pitchFamily="34" charset="0"/>
              <a:cs typeface="Arial" panose="020B0604020202020204" pitchFamily="34" charset="0"/>
            </a:rPr>
            <a:t> 15 – </a:t>
          </a:r>
          <a:r>
            <a:rPr lang="en-US" dirty="0" err="1">
              <a:solidFill>
                <a:schemeClr val="dk1"/>
              </a:solidFill>
              <a:latin typeface="Arial" panose="020B0604020202020204" pitchFamily="34" charset="0"/>
              <a:cs typeface="Arial" panose="020B0604020202020204" pitchFamily="34" charset="0"/>
            </a:rPr>
            <a:t>dưới</a:t>
          </a:r>
          <a:r>
            <a:rPr lang="en-US" dirty="0">
              <a:solidFill>
                <a:schemeClr val="dk1"/>
              </a:solidFill>
              <a:latin typeface="Arial" panose="020B0604020202020204" pitchFamily="34" charset="0"/>
              <a:cs typeface="Arial" panose="020B0604020202020204" pitchFamily="34" charset="0"/>
            </a:rPr>
            <a:t> 18t </a:t>
          </a:r>
          <a:r>
            <a:rPr lang="en-US" dirty="0" err="1">
              <a:solidFill>
                <a:schemeClr val="dk1"/>
              </a:solidFill>
              <a:latin typeface="Arial" panose="020B0604020202020204" pitchFamily="34" charset="0"/>
              <a:cs typeface="Arial" panose="020B0604020202020204" pitchFamily="34" charset="0"/>
            </a:rPr>
            <a:t>nếu</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cha,mẹ</a:t>
          </a:r>
          <a:r>
            <a:rPr lang="en-US" dirty="0">
              <a:solidFill>
                <a:schemeClr val="dk1"/>
              </a:solidFill>
              <a:latin typeface="Arial" panose="020B0604020202020204" pitchFamily="34" charset="0"/>
              <a:cs typeface="Arial" panose="020B0604020202020204" pitchFamily="34" charset="0"/>
            </a:rPr>
            <a:t>/</a:t>
          </a:r>
          <a:r>
            <a:rPr lang="en-US" dirty="0" err="1">
              <a:solidFill>
                <a:schemeClr val="dk1"/>
              </a:solidFill>
              <a:latin typeface="Arial" panose="020B0604020202020204" pitchFamily="34" charset="0"/>
              <a:cs typeface="Arial" panose="020B0604020202020204" pitchFamily="34" charset="0"/>
            </a:rPr>
            <a:t>người</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giám</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hộ</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đồng</a:t>
          </a:r>
          <a:r>
            <a:rPr lang="en-US" dirty="0">
              <a:solidFill>
                <a:schemeClr val="dk1"/>
              </a:solidFill>
              <a:latin typeface="Arial" panose="020B0604020202020204" pitchFamily="34" charset="0"/>
              <a:cs typeface="Arial" panose="020B0604020202020204" pitchFamily="34" charset="0"/>
            </a:rPr>
            <a:t> ý </a:t>
          </a:r>
          <a:endParaRPr>
            <a:solidFill>
              <a:schemeClr val="dk1"/>
            </a:solidFill>
          </a:endParaRPr>
        </a:p>
      </dsp:txBody>
      <dsp:txXfrm rot="5400000">
        <a:off x="4803152" y="-1642252"/>
        <a:ext cx="1585951" cy="5266944"/>
      </dsp:txXfrm>
    </dsp:sp>
    <dsp:sp modelId="{DD4F2626-81A1-4745-8666-2610C86FF31B}">
      <dsp:nvSpPr>
        <dsp:cNvPr id="3" name="Rounded Rectangle 2"/>
        <dsp:cNvSpPr/>
      </dsp:nvSpPr>
      <dsp:spPr bwMode="white">
        <a:xfrm>
          <a:off x="0" y="0"/>
          <a:ext cx="2962656" cy="1982439"/>
        </a:xfrm>
        <a:prstGeom prst="roundRect">
          <a:avLst/>
        </a:prstGeom>
        <a:solidFill>
          <a:srgbClr val="FFB01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hemeClr val="lt1"/>
        </a:lnRef>
        <a:fillRef idx="1">
          <a:schemeClr val="accent1"/>
        </a:fillRef>
        <a:effectRef idx="0">
          <a:scrgbClr r="0" g="0" b="0"/>
        </a:effectRef>
        <a:fontRef idx="minor">
          <a:schemeClr val="lt1"/>
        </a:fontRef>
      </dsp:style>
      <dsp:txBody>
        <a:bodyPr vert="horz" wrap="square" lIns="171450" tIns="85725" rIns="171450" bIns="85725" anchor="ctr"/>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lvl="0">
            <a:lnSpc>
              <a:spcPct val="100000"/>
            </a:lnSpc>
            <a:spcBef>
              <a:spcPct val="0"/>
            </a:spcBef>
            <a:spcAft>
              <a:spcPct val="35000"/>
            </a:spcAft>
          </a:pP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vi-VN" altLang="en-US" dirty="0">
              <a:latin typeface="Arial" panose="020B0604020202020204" pitchFamily="34" charset="0"/>
              <a:cs typeface="Arial" panose="020B0604020202020204" pitchFamily="34" charset="0"/>
            </a:rPr>
            <a:t>di </a:t>
          </a:r>
          <a:r>
            <a:rPr lang="vi-VN" altLang="en-US" dirty="0">
              <a:latin typeface="Arial" panose="020B0604020202020204" pitchFamily="34" charset="0"/>
              <a:cs typeface="Arial" panose="020B0604020202020204" pitchFamily="34" charset="0"/>
            </a:rPr>
            <a:t>sản</a:t>
          </a:r>
          <a:endParaRPr lang="vi-VN" altLang="en-US" dirty="0">
            <a:latin typeface="Arial" panose="020B0604020202020204" pitchFamily="34" charset="0"/>
            <a:cs typeface="Arial" panose="020B0604020202020204" pitchFamily="34" charset="0"/>
          </a:endParaRPr>
        </a:p>
      </dsp:txBody>
      <dsp:txXfrm>
        <a:off x="0" y="0"/>
        <a:ext cx="2962656" cy="1982439"/>
      </dsp:txXfrm>
    </dsp:sp>
    <dsp:sp modelId="{A3B48FD9-47D4-4C95-AA4C-926BA7E6B1D7}">
      <dsp:nvSpPr>
        <dsp:cNvPr id="6" name="Round Same Side Corner Rectangle 5"/>
        <dsp:cNvSpPr/>
      </dsp:nvSpPr>
      <dsp:spPr bwMode="white">
        <a:xfrm rot="5400000">
          <a:off x="4803152" y="439308"/>
          <a:ext cx="1585951" cy="5266944"/>
        </a:xfrm>
        <a:prstGeom prst="round2SameRect">
          <a:avLst/>
        </a:prstGeom>
        <a:solidFill>
          <a:schemeClr val="accent5">
            <a:lumMod val="40000"/>
            <a:lumOff val="60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76200" tIns="38100" rIns="76200" bIns="38100" anchor="ctr"/>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1">
            <a:lnSpc>
              <a:spcPct val="100000"/>
            </a:lnSpc>
            <a:spcBef>
              <a:spcPct val="0"/>
            </a:spcBef>
            <a:spcAft>
              <a:spcPct val="15000"/>
            </a:spcAft>
            <a:buChar char="•"/>
          </a:pPr>
          <a:r>
            <a:rPr lang="en-US" dirty="0" err="1">
              <a:solidFill>
                <a:schemeClr val="dk1"/>
              </a:solidFill>
              <a:latin typeface="Arial" panose="020B0604020202020204" pitchFamily="34" charset="0"/>
              <a:cs typeface="Arial" panose="020B0604020202020204" pitchFamily="34" charset="0"/>
            </a:rPr>
            <a:t>Cá</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nhân</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phải</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còn</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sống</a:t>
          </a:r>
          <a:r>
            <a:rPr lang="en-US" dirty="0">
              <a:solidFill>
                <a:schemeClr val="dk1"/>
              </a:solidFill>
              <a:latin typeface="Arial" panose="020B0604020202020204" pitchFamily="34" charset="0"/>
              <a:cs typeface="Arial" panose="020B0604020202020204" pitchFamily="34" charset="0"/>
            </a:rPr>
            <a:t>/</a:t>
          </a:r>
          <a:r>
            <a:rPr lang="en-US" dirty="0" err="1">
              <a:solidFill>
                <a:schemeClr val="dk1"/>
              </a:solidFill>
              <a:latin typeface="Arial" panose="020B0604020202020204" pitchFamily="34" charset="0"/>
              <a:cs typeface="Arial" panose="020B0604020202020204" pitchFamily="34" charset="0"/>
            </a:rPr>
            <a:t>thành</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thai</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còn</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sống</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vào</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thời</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điểm</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mở</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thừa</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kế</a:t>
          </a:r>
          <a:endParaRPr lang="en-US" dirty="0">
            <a:solidFill>
              <a:schemeClr val="dk1"/>
            </a:solidFill>
            <a:latin typeface="Arial" panose="020B0604020202020204" pitchFamily="34" charset="0"/>
            <a:cs typeface="Arial" panose="020B0604020202020204" pitchFamily="34" charset="0"/>
          </a:endParaRPr>
        </a:p>
        <a:p>
          <a:pPr lvl="1">
            <a:lnSpc>
              <a:spcPct val="100000"/>
            </a:lnSpc>
            <a:spcBef>
              <a:spcPct val="0"/>
            </a:spcBef>
            <a:spcAft>
              <a:spcPct val="15000"/>
            </a:spcAft>
            <a:buChar char="•"/>
          </a:pPr>
          <a:r>
            <a:rPr lang="en-US" dirty="0" err="1">
              <a:solidFill>
                <a:schemeClr val="dk1"/>
              </a:solidFill>
              <a:latin typeface="Arial" panose="020B0604020202020204" pitchFamily="34" charset="0"/>
              <a:cs typeface="Arial" panose="020B0604020202020204" pitchFamily="34" charset="0"/>
            </a:rPr>
            <a:t>Tổ</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chức</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còn</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tồn</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tại</a:t>
          </a:r>
          <a:endParaRPr lang="en-US" dirty="0">
            <a:solidFill>
              <a:schemeClr val="dk1"/>
            </a:solidFill>
            <a:latin typeface="Arial" panose="020B0604020202020204" pitchFamily="34" charset="0"/>
            <a:cs typeface="Arial" panose="020B0604020202020204" pitchFamily="34" charset="0"/>
          </a:endParaRPr>
        </a:p>
        <a:p>
          <a:pPr lvl="1">
            <a:lnSpc>
              <a:spcPct val="100000"/>
            </a:lnSpc>
            <a:spcBef>
              <a:spcPct val="0"/>
            </a:spcBef>
            <a:spcAft>
              <a:spcPct val="15000"/>
            </a:spcAft>
            <a:buChar char="•"/>
          </a:pPr>
          <a:r>
            <a:rPr lang="en-US" dirty="0" err="1">
              <a:solidFill>
                <a:schemeClr val="dk1"/>
              </a:solidFill>
              <a:latin typeface="Arial" panose="020B0604020202020204" pitchFamily="34" charset="0"/>
              <a:cs typeface="Arial" panose="020B0604020202020204" pitchFamily="34" charset="0"/>
            </a:rPr>
            <a:t>Nhà</a:t>
          </a:r>
          <a:r>
            <a:rPr lang="en-US" dirty="0">
              <a:solidFill>
                <a:schemeClr val="dk1"/>
              </a:solidFill>
              <a:latin typeface="Arial" panose="020B0604020202020204" pitchFamily="34" charset="0"/>
              <a:cs typeface="Arial" panose="020B0604020202020204" pitchFamily="34" charset="0"/>
            </a:rPr>
            <a:t> </a:t>
          </a:r>
          <a:r>
            <a:rPr lang="en-US" dirty="0" err="1">
              <a:solidFill>
                <a:schemeClr val="dk1"/>
              </a:solidFill>
              <a:latin typeface="Arial" panose="020B0604020202020204" pitchFamily="34" charset="0"/>
              <a:cs typeface="Arial" panose="020B0604020202020204" pitchFamily="34" charset="0"/>
            </a:rPr>
            <a:t>nước</a:t>
          </a:r>
          <a:endParaRPr lang="en-US" dirty="0">
            <a:solidFill>
              <a:schemeClr val="dk1"/>
            </a:solidFill>
            <a:latin typeface="Arial" panose="020B0604020202020204" pitchFamily="34" charset="0"/>
            <a:cs typeface="Arial" panose="020B0604020202020204" pitchFamily="34" charset="0"/>
          </a:endParaRPr>
        </a:p>
      </dsp:txBody>
      <dsp:txXfrm rot="5400000">
        <a:off x="4803152" y="439308"/>
        <a:ext cx="1585951" cy="5266944"/>
      </dsp:txXfrm>
    </dsp:sp>
    <dsp:sp modelId="{DB64BB3D-489C-4723-83D6-BC354295A06A}">
      <dsp:nvSpPr>
        <dsp:cNvPr id="5" name="Rounded Rectangle 4"/>
        <dsp:cNvSpPr/>
      </dsp:nvSpPr>
      <dsp:spPr bwMode="white">
        <a:xfrm>
          <a:off x="0" y="2067961"/>
          <a:ext cx="2962656" cy="1982439"/>
        </a:xfrm>
        <a:prstGeom prst="roundRect">
          <a:avLst/>
        </a:prstGeom>
        <a:solidFill>
          <a:srgbClr val="00589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hemeClr val="lt1"/>
        </a:lnRef>
        <a:fillRef idx="1">
          <a:schemeClr val="accent1"/>
        </a:fillRef>
        <a:effectRef idx="0">
          <a:scrgbClr r="0" g="0" b="0"/>
        </a:effectRef>
        <a:fontRef idx="minor">
          <a:schemeClr val="lt1"/>
        </a:fontRef>
      </dsp:style>
      <dsp:txBody>
        <a:bodyPr lIns="171450" tIns="85725" rIns="171450" bIns="85725" anchor="ctr"/>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lvl="0">
            <a:lnSpc>
              <a:spcPct val="100000"/>
            </a:lnSpc>
            <a:spcBef>
              <a:spcPct val="0"/>
            </a:spcBef>
            <a:spcAft>
              <a:spcPct val="35000"/>
            </a:spcAft>
          </a:pPr>
          <a:r>
            <a:rPr lang="en-US">
              <a:latin typeface="Arial" panose="020B0604020202020204" pitchFamily="34" charset="0"/>
              <a:cs typeface="Arial" panose="020B0604020202020204" pitchFamily="34" charset="0"/>
            </a:rPr>
            <a:t>Người thừa kế</a:t>
          </a:r>
        </a:p>
      </dsp:txBody>
      <dsp:txXfrm>
        <a:off x="0" y="2067961"/>
        <a:ext cx="2962656" cy="19824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rotPath" val="alongPath"/>
                  <dgm:param type="stAng" val="-40"/>
                  <dgm:param type="spanAng" val="80"/>
                </dgm:alg>
              </dgm:if>
              <dgm:else name="Name8">
                <dgm:alg type="cycle">
                  <dgm:param type="rotPath" val="alongPath"/>
                  <dgm:param type="stAng" val="40"/>
                  <dgm:param type="spanAng" val="-80"/>
                </dgm:alg>
              </dgm:else>
            </dgm:choose>
          </dgm:if>
          <dgm:else name="Name9">
            <dgm:choose name="Name10">
              <dgm:if name="Name11" func="var" arg="dir" op="equ" val="norm">
                <dgm:alg type="cycle">
                  <dgm:param type="rotPath" val="alongPath"/>
                  <dgm:param type="stAng" val="-60"/>
                  <dgm:param type="spanAng" val="120"/>
                </dgm:alg>
              </dgm:if>
              <dgm:else name="Name12">
                <dgm:alg type="cycle">
                  <dgm:param type="rotPath" val="alongPath"/>
                  <dgm:param type="stAng" val="60"/>
                  <dgm:param type="spanAng" val="-120"/>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rotPath" val="alongPath"/>
                  <dgm:param type="stAng" val="-40"/>
                  <dgm:param type="spanAng" val="80"/>
                </dgm:alg>
              </dgm:if>
              <dgm:else name="Name8">
                <dgm:alg type="cycle">
                  <dgm:param type="rotPath" val="alongPath"/>
                  <dgm:param type="stAng" val="40"/>
                  <dgm:param type="spanAng" val="-80"/>
                </dgm:alg>
              </dgm:else>
            </dgm:choose>
          </dgm:if>
          <dgm:else name="Name9">
            <dgm:choose name="Name10">
              <dgm:if name="Name11" func="var" arg="dir" op="equ" val="norm">
                <dgm:alg type="cycle">
                  <dgm:param type="rotPath" val="alongPath"/>
                  <dgm:param type="stAng" val="-60"/>
                  <dgm:param type="spanAng" val="120"/>
                </dgm:alg>
              </dgm:if>
              <dgm:else name="Name12">
                <dgm:alg type="cycle">
                  <dgm:param type="rotPath" val="alongPath"/>
                  <dgm:param type="stAng" val="60"/>
                  <dgm:param type="spanAng" val="-120"/>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D4FFFA-7CF2-441D-A2E8-70A2450C1FA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video" Target="NUL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video" Target="NULL"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video" Target="NULL"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video" Target="NULL"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769EC83-58DB-4A39-8B54-8A8881C9EDAF}"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C70B8D-B121-4317-8270-C3218F982A96}" type="slidenum">
              <a:rPr lang="en-US"/>
            </a:fld>
            <a:endParaRPr lang="en-US"/>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pic>
        <p:nvPicPr>
          <p:cNvPr id="4" name="Shape">
            <a:hlinkClick r:id="" action="ppaction://media"/>
          </p:cNvPr>
          <p:cNvPicPr>
            <a:picLocks noRot="1" noChangeAspect="1"/>
          </p:cNvPicPr>
          <p:nvPr>
            <a:videoFile r:link="rId2"/>
          </p:nvPr>
        </p:nvPicPr>
        <p:blipFill>
          <a:blip r:embed="rId3">
            <a:lum bright="10000"/>
          </a:blip>
          <a:srcRect l="4720" t="26120" r="4494" b="62105"/>
          <a:stretch>
            <a:fillRect/>
          </a:stretch>
        </p:blipFill>
        <p:spPr bwMode="auto">
          <a:xfrm>
            <a:off x="0" y="6067425"/>
            <a:ext cx="9144000" cy="790575"/>
          </a:xfrm>
          <a:prstGeom prst="rect">
            <a:avLst/>
          </a:prstGeom>
          <a:noFill/>
          <a:ln w="9525">
            <a:noFill/>
            <a:miter lim="800000"/>
            <a:headEnd/>
            <a:tailEnd/>
          </a:ln>
        </p:spPr>
      </p:pic>
      <p:pic>
        <p:nvPicPr>
          <p:cNvPr id="5" name="Picture 7"/>
          <p:cNvPicPr>
            <a:picLocks noChangeAspect="1"/>
          </p:cNvPicPr>
          <p:nvPr/>
        </p:nvPicPr>
        <p:blipFill>
          <a:blip r:embed="rId4"/>
          <a:srcRect r="35794"/>
          <a:stretch>
            <a:fillRect/>
          </a:stretch>
        </p:blipFill>
        <p:spPr bwMode="auto">
          <a:xfrm>
            <a:off x="7010400" y="5214938"/>
            <a:ext cx="2133600" cy="1619250"/>
          </a:xfrm>
          <a:prstGeom prst="rect">
            <a:avLst/>
          </a:prstGeom>
          <a:noFill/>
          <a:ln w="9525">
            <a:noFill/>
            <a:miter lim="800000"/>
            <a:headEnd/>
            <a:tailEnd/>
          </a:ln>
        </p:spPr>
      </p:pic>
      <p:sp>
        <p:nvSpPr>
          <p:cNvPr id="2" name="Vertical Title 1"/>
          <p:cNvSpPr>
            <a:spLocks noGrp="1"/>
          </p:cNvSpPr>
          <p:nvPr>
            <p:ph type="title" orient="vert"/>
          </p:nvPr>
        </p:nvSpPr>
        <p:spPr>
          <a:xfrm>
            <a:off x="6841864" y="120126"/>
            <a:ext cx="2057400" cy="5290073"/>
          </a:xfrm>
        </p:spPr>
        <p:txBody>
          <a:bodyPr vert="eaVert"/>
          <a:lstStyle>
            <a:lvl1pPr algn="l">
              <a:defRPr>
                <a:solidFill>
                  <a:schemeClr val="bg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120126"/>
            <a:ext cx="65532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fld id="{12C0AC1D-4E35-4D60-B0E1-D5D36927208A}" type="datetimeFigureOut">
              <a:rPr lang="en-US"/>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61A1080C-6F59-45F6-82A5-BA11451F8E1D}" type="slidenum">
              <a:rPr lang="en-US"/>
            </a:fld>
            <a:endParaRPr 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015287" cy="914400"/>
          </a:xfrm>
        </p:spPr>
        <p:txBody>
          <a:bodyPr/>
          <a:lstStyle/>
          <a:p>
            <a:r>
              <a:rPr lang="en-US"/>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LS-ThS Trần Anh Thục Đoan</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p>
            <a:pPr lvl="0" eaLnBrk="1" hangingPunct="1"/>
            <a:fld id="{9A0DB2DC-4C9A-4742-B13C-FB6460FD3503}" type="slidenum">
              <a:rPr lang="en-US" altLang="en-US"/>
            </a:fld>
            <a:endParaRPr lang="en-US" altLang="en-US">
              <a:latin typeface="Arial" panose="020B0604020202020204" pitchFamily="34" charset="0"/>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pic>
        <p:nvPicPr>
          <p:cNvPr id="4" name="Shape">
            <a:hlinkClick r:id="" action="ppaction://media"/>
          </p:cNvPr>
          <p:cNvPicPr>
            <a:picLocks noRot="1" noChangeAspect="1"/>
          </p:cNvPicPr>
          <p:nvPr>
            <a:videoFile r:link="rId2"/>
          </p:nvPr>
        </p:nvPicPr>
        <p:blipFill>
          <a:blip r:embed="rId3">
            <a:lum bright="10000"/>
          </a:blip>
          <a:srcRect l="4720" t="26120" r="4494" b="22813"/>
          <a:stretch>
            <a:fillRect/>
          </a:stretch>
        </p:blipFill>
        <p:spPr bwMode="auto">
          <a:xfrm>
            <a:off x="0" y="0"/>
            <a:ext cx="9144000" cy="3429000"/>
          </a:xfrm>
          <a:prstGeom prst="rect">
            <a:avLst/>
          </a:prstGeom>
          <a:noFill/>
          <a:ln w="9525">
            <a:noFill/>
            <a:miter lim="800000"/>
            <a:headEnd/>
            <a:tailEnd/>
          </a:ln>
        </p:spPr>
      </p:pic>
      <p:sp>
        <p:nvSpPr>
          <p:cNvPr id="5" name="Rectangle 8"/>
          <p:cNvSpPr/>
          <p:nvPr/>
        </p:nvSpPr>
        <p:spPr>
          <a:xfrm>
            <a:off x="0" y="1447800"/>
            <a:ext cx="9144000" cy="1981200"/>
          </a:xfrm>
          <a:prstGeom prst="rect">
            <a:avLst/>
          </a:prstGeom>
          <a:gradFill>
            <a:gsLst>
              <a:gs pos="0">
                <a:schemeClr val="bg1">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7"/>
          <p:cNvPicPr>
            <a:picLocks noChangeAspect="1"/>
          </p:cNvPicPr>
          <p:nvPr/>
        </p:nvPicPr>
        <p:blipFill>
          <a:blip r:embed="rId4"/>
          <a:srcRect r="27380"/>
          <a:stretch>
            <a:fillRect/>
          </a:stretch>
        </p:blipFill>
        <p:spPr bwMode="auto">
          <a:xfrm>
            <a:off x="4495800" y="1760538"/>
            <a:ext cx="4648200" cy="3116262"/>
          </a:xfrm>
          <a:prstGeom prst="rect">
            <a:avLst/>
          </a:prstGeom>
          <a:noFill/>
          <a:ln w="9525">
            <a:noFill/>
            <a:miter lim="800000"/>
            <a:headEnd/>
            <a:tailEnd/>
          </a:ln>
        </p:spPr>
      </p:pic>
      <p:sp>
        <p:nvSpPr>
          <p:cNvPr id="2" name="Title 1"/>
          <p:cNvSpPr>
            <a:spLocks noGrp="1"/>
          </p:cNvSpPr>
          <p:nvPr>
            <p:ph type="title"/>
          </p:nvPr>
        </p:nvSpPr>
        <p:spPr>
          <a:xfrm>
            <a:off x="228600" y="4800985"/>
            <a:ext cx="8686800" cy="1362075"/>
          </a:xfrm>
        </p:spPr>
        <p:txBody>
          <a:bodyPr anchor="t"/>
          <a:lstStyle>
            <a:lvl1pPr algn="l">
              <a:defRPr sz="40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28600" y="3505200"/>
            <a:ext cx="4343400" cy="129578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7" name="Date Placeholder 3"/>
          <p:cNvSpPr>
            <a:spLocks noGrp="1"/>
          </p:cNvSpPr>
          <p:nvPr>
            <p:ph type="dt" sz="half" idx="10"/>
          </p:nvPr>
        </p:nvSpPr>
        <p:spPr/>
        <p:txBody>
          <a:bodyPr/>
          <a:lstStyle>
            <a:lvl1pPr>
              <a:defRPr/>
            </a:lvl1pPr>
          </a:lstStyle>
          <a:p>
            <a:pPr>
              <a:defRPr/>
            </a:pPr>
            <a:fld id="{865AB6E6-5BC9-4A96-AF45-9C214FCBDB61}"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3113481-641C-4C45-AE08-1E7E77C98938}" type="slidenum">
              <a:rPr lang="en-US"/>
            </a:fld>
            <a:endParaRPr 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1798637"/>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48200" y="1798637"/>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A5C1F0D6-C01D-4092-9E3D-2FCD22E2622A}"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647F15C-E622-4C05-ACDB-B2050ADD2C02}" type="slidenum">
              <a:rPr lang="en-US"/>
            </a:fld>
            <a:endParaRPr lang="en-US"/>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28600" y="1719432"/>
            <a:ext cx="42687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228600" y="2359194"/>
            <a:ext cx="42687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719432"/>
            <a:ext cx="42703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359194"/>
            <a:ext cx="42703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AF9FCA8-C76D-444C-BE4C-87044B78531C}"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F640AC9-D54C-4684-915C-CCEE3A480DFE}" type="slidenum">
              <a:rPr lang="en-US"/>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0898786-E825-44E3-A129-6771B0C1099C}" type="datetimeFigureOut">
              <a:rPr lang="en-US"/>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F850D34-E350-4E3B-B62A-DBBF617FD736}" type="slidenum">
              <a:rPr lang="en-US"/>
            </a:fld>
            <a:endParaRPr lang="en-US"/>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B4CD56B-CF73-423F-8D4F-3CA14B8D61CB}" type="datetimeFigureOut">
              <a:rPr lang="en-US"/>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F01370A-B720-4018-B6C4-B545325CB584}" type="slidenum">
              <a:rPr lang="en-US"/>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pic>
        <p:nvPicPr>
          <p:cNvPr id="5" name="Shape">
            <a:hlinkClick r:id="" action="ppaction://media"/>
          </p:cNvPr>
          <p:cNvPicPr>
            <a:picLocks noRot="1" noChangeAspect="1"/>
          </p:cNvPicPr>
          <p:nvPr>
            <a:videoFile r:link="rId2"/>
          </p:nvPr>
        </p:nvPicPr>
        <p:blipFill>
          <a:blip r:embed="rId3">
            <a:lum bright="10000"/>
          </a:blip>
          <a:srcRect l="4720" t="26120" r="4494" b="62105"/>
          <a:stretch>
            <a:fillRect/>
          </a:stretch>
        </p:blipFill>
        <p:spPr bwMode="auto">
          <a:xfrm>
            <a:off x="0" y="6067425"/>
            <a:ext cx="9144000" cy="790575"/>
          </a:xfrm>
          <a:prstGeom prst="rect">
            <a:avLst/>
          </a:prstGeom>
          <a:noFill/>
          <a:ln w="9525">
            <a:noFill/>
            <a:miter lim="800000"/>
            <a:headEnd/>
            <a:tailEnd/>
          </a:ln>
        </p:spPr>
      </p:pic>
      <p:pic>
        <p:nvPicPr>
          <p:cNvPr id="6" name="Picture 9"/>
          <p:cNvPicPr>
            <a:picLocks noChangeAspect="1"/>
          </p:cNvPicPr>
          <p:nvPr/>
        </p:nvPicPr>
        <p:blipFill>
          <a:blip r:embed="rId4"/>
          <a:srcRect r="35794"/>
          <a:stretch>
            <a:fillRect/>
          </a:stretch>
        </p:blipFill>
        <p:spPr bwMode="auto">
          <a:xfrm>
            <a:off x="7010400" y="5214938"/>
            <a:ext cx="2133600" cy="1619250"/>
          </a:xfrm>
          <a:prstGeom prst="rect">
            <a:avLst/>
          </a:prstGeom>
          <a:noFill/>
          <a:ln w="9525">
            <a:noFill/>
            <a:miter lim="800000"/>
            <a:headEnd/>
            <a:tailEnd/>
          </a:ln>
        </p:spPr>
      </p:pic>
      <p:sp>
        <p:nvSpPr>
          <p:cNvPr id="2" name="Title 1"/>
          <p:cNvSpPr>
            <a:spLocks noGrp="1"/>
          </p:cNvSpPr>
          <p:nvPr>
            <p:ph type="title"/>
          </p:nvPr>
        </p:nvSpPr>
        <p:spPr>
          <a:xfrm>
            <a:off x="228600" y="90487"/>
            <a:ext cx="3236913" cy="1162050"/>
          </a:xfrm>
        </p:spPr>
        <p:txBody>
          <a:bodyPr anchor="b"/>
          <a:lstStyle>
            <a:lvl1pPr algn="l">
              <a:defRPr sz="2000" b="1">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a:xfrm>
            <a:off x="3575050" y="90487"/>
            <a:ext cx="53403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228600" y="1252537"/>
            <a:ext cx="32369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7" name="Date Placeholder 4"/>
          <p:cNvSpPr>
            <a:spLocks noGrp="1"/>
          </p:cNvSpPr>
          <p:nvPr>
            <p:ph type="dt" sz="half" idx="10"/>
          </p:nvPr>
        </p:nvSpPr>
        <p:spPr/>
        <p:txBody>
          <a:bodyPr/>
          <a:lstStyle>
            <a:lvl1pPr>
              <a:defRPr/>
            </a:lvl1pPr>
          </a:lstStyle>
          <a:p>
            <a:pPr>
              <a:defRPr/>
            </a:pPr>
            <a:fld id="{5EDA8996-2DA6-4DEC-9B67-71BCB8450B28}" type="datetimeFigureOut">
              <a:rPr lang="en-US"/>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0272FB7B-2F3F-48FC-B51E-D1353AD4065E}" type="slidenum">
              <a:rPr lang="en-US"/>
            </a:fld>
            <a:endParaRPr 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pic>
        <p:nvPicPr>
          <p:cNvPr id="5" name="Shape">
            <a:hlinkClick r:id="" action="ppaction://media"/>
          </p:cNvPr>
          <p:cNvPicPr>
            <a:picLocks noRot="1" noChangeAspect="1"/>
          </p:cNvPicPr>
          <p:nvPr>
            <a:videoFile r:link="rId2"/>
          </p:nvPr>
        </p:nvPicPr>
        <p:blipFill>
          <a:blip r:embed="rId3">
            <a:lum bright="10000"/>
          </a:blip>
          <a:srcRect l="4720" t="26120" r="4494" b="62105"/>
          <a:stretch>
            <a:fillRect/>
          </a:stretch>
        </p:blipFill>
        <p:spPr bwMode="auto">
          <a:xfrm>
            <a:off x="0" y="6067425"/>
            <a:ext cx="9144000" cy="790575"/>
          </a:xfrm>
          <a:prstGeom prst="rect">
            <a:avLst/>
          </a:prstGeom>
          <a:noFill/>
          <a:ln w="9525">
            <a:noFill/>
            <a:miter lim="800000"/>
            <a:headEnd/>
            <a:tailEnd/>
          </a:ln>
        </p:spPr>
      </p:pic>
      <p:pic>
        <p:nvPicPr>
          <p:cNvPr id="6" name="Picture 8"/>
          <p:cNvPicPr>
            <a:picLocks noChangeAspect="1"/>
          </p:cNvPicPr>
          <p:nvPr/>
        </p:nvPicPr>
        <p:blipFill>
          <a:blip r:embed="rId4"/>
          <a:srcRect r="35794"/>
          <a:stretch>
            <a:fillRect/>
          </a:stretch>
        </p:blipFill>
        <p:spPr bwMode="auto">
          <a:xfrm>
            <a:off x="7010400" y="5214938"/>
            <a:ext cx="2133600" cy="1619250"/>
          </a:xfrm>
          <a:prstGeom prst="rect">
            <a:avLst/>
          </a:prstGeom>
          <a:noFill/>
          <a:ln w="9525">
            <a:noFill/>
            <a:miter lim="800000"/>
            <a:headEnd/>
            <a:tailEnd/>
          </a:ln>
        </p:spPr>
      </p:pic>
      <p:sp>
        <p:nvSpPr>
          <p:cNvPr id="2" name="Title 1"/>
          <p:cNvSpPr>
            <a:spLocks noGrp="1"/>
          </p:cNvSpPr>
          <p:nvPr>
            <p:ph type="title"/>
          </p:nvPr>
        </p:nvSpPr>
        <p:spPr>
          <a:xfrm>
            <a:off x="1828800" y="4437941"/>
            <a:ext cx="5486400" cy="566738"/>
          </a:xfrm>
        </p:spPr>
        <p:txBody>
          <a:bodyPr anchor="b"/>
          <a:lstStyle>
            <a:lvl1pPr algn="l">
              <a:defRPr sz="2000" b="1">
                <a:solidFill>
                  <a:schemeClr val="bg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828800" y="250116"/>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828800" y="500467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7" name="Date Placeholder 4"/>
          <p:cNvSpPr>
            <a:spLocks noGrp="1"/>
          </p:cNvSpPr>
          <p:nvPr>
            <p:ph type="dt" sz="half" idx="10"/>
          </p:nvPr>
        </p:nvSpPr>
        <p:spPr/>
        <p:txBody>
          <a:bodyPr/>
          <a:lstStyle>
            <a:lvl1pPr>
              <a:defRPr/>
            </a:lvl1pPr>
          </a:lstStyle>
          <a:p>
            <a:pPr>
              <a:defRPr/>
            </a:pPr>
            <a:fld id="{B555D3F9-7668-4CF3-8019-B7DC16BEDADE}" type="datetimeFigureOut">
              <a:rPr lang="en-US"/>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4B458223-B209-4F00-ABCB-BA541660DE0B}" type="slidenum">
              <a:rPr lang="en-US"/>
            </a:fld>
            <a:endParaRPr 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1295400"/>
            <a:ext cx="7010400" cy="49530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2DC63D1C-58DF-4F0B-9B38-429F0383FB13}"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DDB0380-F4F6-43F2-AA6B-0796C94CD012}" type="slidenum">
              <a:rPr lang="en-US"/>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image" Target="../media/image1.png"/><Relationship Id="rId12" Type="http://schemas.openxmlformats.org/officeDocument/2006/relationships/video" Target="NULL" TargetMode="Externa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Shape">
            <a:hlinkClick r:id="" action="ppaction://media"/>
          </p:cNvPr>
          <p:cNvPicPr>
            <a:picLocks noRot="1" noChangeAspect="1"/>
          </p:cNvPicPr>
          <p:nvPr>
            <a:videoFile r:link="rId12"/>
          </p:nvPr>
        </p:nvPicPr>
        <p:blipFill>
          <a:blip r:embed="rId13">
            <a:lum bright="10000"/>
          </a:blip>
          <a:srcRect l="4720" t="26120" r="4494" b="55296"/>
          <a:stretch>
            <a:fillRect/>
          </a:stretch>
        </p:blipFill>
        <p:spPr bwMode="auto">
          <a:xfrm>
            <a:off x="0" y="0"/>
            <a:ext cx="9144000" cy="1247775"/>
          </a:xfrm>
          <a:prstGeom prst="rect">
            <a:avLst/>
          </a:prstGeom>
          <a:noFill/>
          <a:ln w="9525">
            <a:noFill/>
            <a:miter lim="800000"/>
            <a:headEnd/>
            <a:tailEnd/>
          </a:ln>
        </p:spPr>
      </p:pic>
      <p:sp>
        <p:nvSpPr>
          <p:cNvPr id="1027" name="Text Placeholder 2"/>
          <p:cNvSpPr>
            <a:spLocks noGrp="1"/>
          </p:cNvSpPr>
          <p:nvPr>
            <p:ph type="body" idx="1"/>
          </p:nvPr>
        </p:nvSpPr>
        <p:spPr bwMode="auto">
          <a:xfrm>
            <a:off x="228600" y="1295400"/>
            <a:ext cx="8686800" cy="4953000"/>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Date Placeholder 3"/>
          <p:cNvSpPr>
            <a:spLocks noGrp="1"/>
          </p:cNvSpPr>
          <p:nvPr>
            <p:ph type="dt" sz="half" idx="2"/>
          </p:nvPr>
        </p:nvSpPr>
        <p:spPr>
          <a:xfrm>
            <a:off x="2286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839AEEDD-448A-4CDB-B87D-79E5D660EB39}" type="datetimeFigureOut">
              <a:rPr lang="en-US"/>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773863"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2125F6CD-475E-44E0-842B-912A6C66BFC9}" type="slidenum">
              <a:rPr lang="en-US"/>
            </a:fld>
            <a:endParaRPr lang="en-US"/>
          </a:p>
        </p:txBody>
      </p:sp>
      <p:pic>
        <p:nvPicPr>
          <p:cNvPr id="1031" name="Picture 7"/>
          <p:cNvPicPr>
            <a:picLocks noChangeAspect="1"/>
          </p:cNvPicPr>
          <p:nvPr/>
        </p:nvPicPr>
        <p:blipFill>
          <a:blip r:embed="rId14"/>
          <a:srcRect r="35794"/>
          <a:stretch>
            <a:fillRect/>
          </a:stretch>
        </p:blipFill>
        <p:spPr bwMode="auto">
          <a:xfrm>
            <a:off x="7010400" y="465138"/>
            <a:ext cx="2133600" cy="1617662"/>
          </a:xfrm>
          <a:prstGeom prst="rect">
            <a:avLst/>
          </a:prstGeom>
          <a:noFill/>
          <a:ln w="9525">
            <a:noFill/>
            <a:miter lim="800000"/>
            <a:headEnd/>
            <a:tailEnd/>
          </a:ln>
        </p:spPr>
      </p:pic>
      <p:sp>
        <p:nvSpPr>
          <p:cNvPr id="2" name="Title Placeholder 1"/>
          <p:cNvSpPr>
            <a:spLocks noGrp="1"/>
          </p:cNvSpPr>
          <p:nvPr>
            <p:ph type="title"/>
          </p:nvPr>
        </p:nvSpPr>
        <p:spPr>
          <a:xfrm>
            <a:off x="228600" y="60325"/>
            <a:ext cx="7010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txStyles>
    <p:titleStyle>
      <a:lvl1pPr algn="l" rtl="0" eaLnBrk="0" fontAlgn="base" hangingPunct="0">
        <a:spcBef>
          <a:spcPct val="0"/>
        </a:spcBef>
        <a:spcAft>
          <a:spcPct val="0"/>
        </a:spcAft>
        <a:defRPr sz="4400" b="1" kern="1200">
          <a:solidFill>
            <a:schemeClr val="tx1"/>
          </a:solidFill>
          <a:effectLst>
            <a:reflection blurRad="6350" stA="55000" endA="300" endPos="45500" dir="5400000" sy="-100000" algn="bl" rotWithShape="0"/>
          </a:effectLst>
          <a:latin typeface="+mj-lt"/>
          <a:ea typeface="+mj-ea"/>
          <a:cs typeface="+mj-cs"/>
        </a:defRPr>
      </a:lvl1pPr>
      <a:lvl2pPr algn="l" rtl="0" eaLnBrk="0" fontAlgn="base" hangingPunct="0">
        <a:spcBef>
          <a:spcPct val="0"/>
        </a:spcBef>
        <a:spcAft>
          <a:spcPct val="0"/>
        </a:spcAft>
        <a:defRPr sz="4400" b="1">
          <a:solidFill>
            <a:schemeClr val="tx1"/>
          </a:solidFill>
          <a:latin typeface="Calibri" panose="020F0502020204030204" pitchFamily="34" charset="0"/>
        </a:defRPr>
      </a:lvl2pPr>
      <a:lvl3pPr algn="l" rtl="0" eaLnBrk="0" fontAlgn="base" hangingPunct="0">
        <a:spcBef>
          <a:spcPct val="0"/>
        </a:spcBef>
        <a:spcAft>
          <a:spcPct val="0"/>
        </a:spcAft>
        <a:defRPr sz="4400" b="1">
          <a:solidFill>
            <a:schemeClr val="tx1"/>
          </a:solidFill>
          <a:latin typeface="Calibri" panose="020F0502020204030204" pitchFamily="34" charset="0"/>
        </a:defRPr>
      </a:lvl3pPr>
      <a:lvl4pPr algn="l" rtl="0" eaLnBrk="0" fontAlgn="base" hangingPunct="0">
        <a:spcBef>
          <a:spcPct val="0"/>
        </a:spcBef>
        <a:spcAft>
          <a:spcPct val="0"/>
        </a:spcAft>
        <a:defRPr sz="4400" b="1">
          <a:solidFill>
            <a:schemeClr val="tx1"/>
          </a:solidFill>
          <a:latin typeface="Calibri" panose="020F0502020204030204" pitchFamily="34" charset="0"/>
        </a:defRPr>
      </a:lvl4pPr>
      <a:lvl5pPr algn="l" rtl="0" eaLnBrk="0" fontAlgn="base" hangingPunct="0">
        <a:spcBef>
          <a:spcPct val="0"/>
        </a:spcBef>
        <a:spcAft>
          <a:spcPct val="0"/>
        </a:spcAft>
        <a:defRPr sz="4400" b="1">
          <a:solidFill>
            <a:schemeClr val="tx1"/>
          </a:solidFill>
          <a:latin typeface="Calibri" panose="020F0502020204030204" pitchFamily="34" charset="0"/>
        </a:defRPr>
      </a:lvl5pPr>
      <a:lvl6pPr marL="457200" algn="l" rtl="0" fontAlgn="base">
        <a:spcBef>
          <a:spcPct val="0"/>
        </a:spcBef>
        <a:spcAft>
          <a:spcPct val="0"/>
        </a:spcAft>
        <a:defRPr sz="4400" b="1">
          <a:solidFill>
            <a:schemeClr val="tx1"/>
          </a:solidFill>
          <a:latin typeface="Calibri" panose="020F0502020204030204" pitchFamily="34" charset="0"/>
        </a:defRPr>
      </a:lvl6pPr>
      <a:lvl7pPr marL="914400" algn="l" rtl="0" fontAlgn="base">
        <a:spcBef>
          <a:spcPct val="0"/>
        </a:spcBef>
        <a:spcAft>
          <a:spcPct val="0"/>
        </a:spcAft>
        <a:defRPr sz="4400" b="1">
          <a:solidFill>
            <a:schemeClr val="tx1"/>
          </a:solidFill>
          <a:latin typeface="Calibri" panose="020F0502020204030204" pitchFamily="34" charset="0"/>
        </a:defRPr>
      </a:lvl7pPr>
      <a:lvl8pPr marL="1371600" algn="l" rtl="0" fontAlgn="base">
        <a:spcBef>
          <a:spcPct val="0"/>
        </a:spcBef>
        <a:spcAft>
          <a:spcPct val="0"/>
        </a:spcAft>
        <a:defRPr sz="4400" b="1">
          <a:solidFill>
            <a:schemeClr val="tx1"/>
          </a:solidFill>
          <a:latin typeface="Calibri" panose="020F0502020204030204" pitchFamily="34" charset="0"/>
        </a:defRPr>
      </a:lvl8pPr>
      <a:lvl9pPr marL="1828800" algn="l" rtl="0" fontAlgn="base">
        <a:spcBef>
          <a:spcPct val="0"/>
        </a:spcBef>
        <a:spcAft>
          <a:spcPct val="0"/>
        </a:spcAft>
        <a:defRPr sz="4400" b="1">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diagramColors" Target="../diagrams/colors8.xml"/><Relationship Id="rId8" Type="http://schemas.openxmlformats.org/officeDocument/2006/relationships/diagramQuickStyle" Target="../diagrams/quickStyle8.xml"/><Relationship Id="rId7" Type="http://schemas.openxmlformats.org/officeDocument/2006/relationships/diagramLayout" Target="../diagrams/layout8.xml"/><Relationship Id="rId6" Type="http://schemas.openxmlformats.org/officeDocument/2006/relationships/diagramData" Target="../diagrams/data8.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1" Type="http://schemas.openxmlformats.org/officeDocument/2006/relationships/slideLayout" Target="../slideLayouts/slideLayout5.xml"/><Relationship Id="rId10" Type="http://schemas.microsoft.com/office/2007/relationships/diagramDrawing" Target="../diagrams/drawing8.xml"/><Relationship Id="rId1" Type="http://schemas.openxmlformats.org/officeDocument/2006/relationships/diagramData" Target="../diagrams/data7.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9" Type="http://schemas.openxmlformats.org/officeDocument/2006/relationships/diagramColors" Target="../diagrams/colors3.xml"/><Relationship Id="rId8" Type="http://schemas.openxmlformats.org/officeDocument/2006/relationships/diagramQuickStyle" Target="../diagrams/quickStyle3.xml"/><Relationship Id="rId7" Type="http://schemas.openxmlformats.org/officeDocument/2006/relationships/diagramLayout" Target="../diagrams/layout3.xml"/><Relationship Id="rId6" Type="http://schemas.openxmlformats.org/officeDocument/2006/relationships/diagramData" Target="../diagrams/data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3" Type="http://schemas.openxmlformats.org/officeDocument/2006/relationships/slideLayout" Target="../slideLayouts/slideLayout1.xml"/><Relationship Id="rId12" Type="http://schemas.openxmlformats.org/officeDocument/2006/relationships/image" Target="../media/image5.png"/><Relationship Id="rId11" Type="http://schemas.openxmlformats.org/officeDocument/2006/relationships/image" Target="../media/image4.png"/><Relationship Id="rId10" Type="http://schemas.microsoft.com/office/2007/relationships/diagramDrawing" Target="../diagrams/drawing3.xml"/><Relationship Id="rId1"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1828800" y="76200"/>
            <a:ext cx="6248400" cy="1143000"/>
          </a:xfrm>
        </p:spPr>
        <p:txBody>
          <a:bodyPr wrap="square" numCol="1" anchorCtr="0" compatLnSpc="1"/>
          <a:lstStyle/>
          <a:p>
            <a:pPr eaLnBrk="1" hangingPunct="1"/>
            <a:r>
              <a:rPr lang="en-US" dirty="0" err="1" smtClean="0">
                <a:solidFill>
                  <a:schemeClr val="bg1"/>
                </a:solidFill>
                <a:effectLst/>
                <a:latin typeface="Times New Roman" panose="02020603050405020304" pitchFamily="18" charset="0"/>
              </a:rPr>
              <a:t>Bài</a:t>
            </a:r>
            <a:r>
              <a:rPr lang="en-US" dirty="0" smtClean="0">
                <a:solidFill>
                  <a:schemeClr val="bg1"/>
                </a:solidFill>
                <a:effectLst/>
                <a:latin typeface="Times New Roman" panose="02020603050405020304" pitchFamily="18" charset="0"/>
              </a:rPr>
              <a:t> 10. LUẬT DÂN SỰ</a:t>
            </a:r>
            <a:endParaRPr lang="en-US" dirty="0" smtClean="0">
              <a:solidFill>
                <a:schemeClr val="bg1"/>
              </a:solidFill>
              <a:effectLst/>
              <a:latin typeface="Times New Roman" panose="02020603050405020304" pitchFamily="18" charset="0"/>
            </a:endParaRPr>
          </a:p>
        </p:txBody>
      </p:sp>
      <p:sp>
        <p:nvSpPr>
          <p:cNvPr id="3" name="Content Placeholder 2"/>
          <p:cNvSpPr>
            <a:spLocks noGrp="1"/>
          </p:cNvSpPr>
          <p:nvPr>
            <p:ph idx="1"/>
          </p:nvPr>
        </p:nvSpPr>
        <p:spPr>
          <a:xfrm>
            <a:off x="228600" y="1295400"/>
            <a:ext cx="8686800" cy="5562600"/>
          </a:xfrm>
        </p:spPr>
        <p:txBody>
          <a:bodyPr/>
          <a:lstStyle/>
          <a:p>
            <a:pPr marL="514350" indent="-514350" eaLnBrk="1" hangingPunct="1">
              <a:buFont typeface="Arial" panose="020B0604020202020204" pitchFamily="34" charset="0"/>
              <a:buNone/>
            </a:pPr>
            <a:r>
              <a:rPr lang="en-US" b="1" dirty="0" smtClean="0">
                <a:solidFill>
                  <a:srgbClr val="F14124"/>
                </a:solidFill>
              </a:rPr>
              <a:t>IV.1. </a:t>
            </a:r>
            <a:r>
              <a:rPr lang="en-US" b="1" dirty="0" err="1" smtClean="0">
                <a:solidFill>
                  <a:srgbClr val="F14124"/>
                </a:solidFill>
              </a:rPr>
              <a:t>Những</a:t>
            </a:r>
            <a:r>
              <a:rPr lang="en-US" b="1" dirty="0" smtClean="0">
                <a:solidFill>
                  <a:srgbClr val="F14124"/>
                </a:solidFill>
              </a:rPr>
              <a:t> </a:t>
            </a:r>
            <a:r>
              <a:rPr lang="en-US" b="1" dirty="0" err="1" smtClean="0">
                <a:solidFill>
                  <a:srgbClr val="F14124"/>
                </a:solidFill>
              </a:rPr>
              <a:t>vấn</a:t>
            </a:r>
            <a:r>
              <a:rPr lang="en-US" b="1" dirty="0" smtClean="0">
                <a:solidFill>
                  <a:srgbClr val="F14124"/>
                </a:solidFill>
              </a:rPr>
              <a:t> </a:t>
            </a:r>
            <a:r>
              <a:rPr lang="en-US" b="1" smtClean="0">
                <a:solidFill>
                  <a:srgbClr val="F14124"/>
                </a:solidFill>
              </a:rPr>
              <a:t>đề</a:t>
            </a:r>
            <a:r>
              <a:rPr lang="en-US" b="1" dirty="0" smtClean="0">
                <a:solidFill>
                  <a:srgbClr val="F14124"/>
                </a:solidFill>
              </a:rPr>
              <a:t> </a:t>
            </a:r>
            <a:r>
              <a:rPr lang="en-US" b="1" dirty="0" err="1" smtClean="0">
                <a:solidFill>
                  <a:srgbClr val="F14124"/>
                </a:solidFill>
              </a:rPr>
              <a:t>chung</a:t>
            </a:r>
            <a:r>
              <a:rPr lang="en-US" b="1" dirty="0" smtClean="0">
                <a:solidFill>
                  <a:srgbClr val="F14124"/>
                </a:solidFill>
              </a:rPr>
              <a:t> </a:t>
            </a:r>
            <a:r>
              <a:rPr lang="en-US" b="1" dirty="0" err="1" smtClean="0">
                <a:solidFill>
                  <a:srgbClr val="F14124"/>
                </a:solidFill>
              </a:rPr>
              <a:t>về</a:t>
            </a:r>
            <a:r>
              <a:rPr lang="en-US" b="1" dirty="0" smtClean="0">
                <a:solidFill>
                  <a:srgbClr val="F14124"/>
                </a:solidFill>
              </a:rPr>
              <a:t> </a:t>
            </a:r>
            <a:r>
              <a:rPr lang="en-US" b="1" dirty="0" err="1" smtClean="0">
                <a:solidFill>
                  <a:srgbClr val="F14124"/>
                </a:solidFill>
              </a:rPr>
              <a:t>luật</a:t>
            </a:r>
            <a:r>
              <a:rPr lang="en-US" b="1" dirty="0" smtClean="0">
                <a:solidFill>
                  <a:srgbClr val="F14124"/>
                </a:solidFill>
              </a:rPr>
              <a:t> </a:t>
            </a:r>
            <a:r>
              <a:rPr lang="en-US" b="1" dirty="0" err="1" smtClean="0">
                <a:solidFill>
                  <a:srgbClr val="F14124"/>
                </a:solidFill>
              </a:rPr>
              <a:t>Dân</a:t>
            </a:r>
            <a:r>
              <a:rPr lang="en-US" b="1" dirty="0" smtClean="0">
                <a:solidFill>
                  <a:srgbClr val="F14124"/>
                </a:solidFill>
              </a:rPr>
              <a:t> </a:t>
            </a:r>
            <a:r>
              <a:rPr lang="en-US" b="1" dirty="0" err="1" smtClean="0">
                <a:solidFill>
                  <a:srgbClr val="F14124"/>
                </a:solidFill>
              </a:rPr>
              <a:t>sự</a:t>
            </a:r>
            <a:endParaRPr lang="en-US" sz="2400" b="1" dirty="0" smtClean="0">
              <a:solidFill>
                <a:srgbClr val="F14124"/>
              </a:solidFill>
            </a:endParaRPr>
          </a:p>
          <a:p>
            <a:pPr marL="514350" indent="-514350" eaLnBrk="1" hangingPunct="1">
              <a:buFont typeface="Arial" panose="020B0604020202020204" pitchFamily="34" charset="0"/>
              <a:buNone/>
            </a:pPr>
            <a:r>
              <a:rPr lang="en-US" sz="2400" b="1" i="1" dirty="0" smtClean="0"/>
              <a:t>       1.1   </a:t>
            </a:r>
            <a:r>
              <a:rPr lang="en-US" b="1" i="1" dirty="0" err="1" smtClean="0"/>
              <a:t>Khái</a:t>
            </a:r>
            <a:r>
              <a:rPr lang="en-US" b="1" i="1" dirty="0" smtClean="0"/>
              <a:t> </a:t>
            </a:r>
            <a:r>
              <a:rPr lang="en-US" b="1" i="1" dirty="0" err="1" smtClean="0"/>
              <a:t>niệm</a:t>
            </a:r>
            <a:endParaRPr lang="en-US" sz="2000" dirty="0" smtClean="0"/>
          </a:p>
          <a:p>
            <a:pPr marL="342900" lvl="1" indent="-342900" eaLnBrk="1" hangingPunct="1">
              <a:buFont typeface="Arial" panose="020B0604020202020204" pitchFamily="34" charset="0"/>
              <a:buNone/>
            </a:pPr>
            <a:r>
              <a:rPr lang="en-US" b="1" i="1" dirty="0" smtClean="0"/>
              <a:t>      1.2  </a:t>
            </a:r>
            <a:r>
              <a:rPr lang="en-US" b="1" i="1" dirty="0" err="1" smtClean="0"/>
              <a:t>Đối</a:t>
            </a:r>
            <a:r>
              <a:rPr lang="en-US" b="1" i="1" dirty="0" smtClean="0"/>
              <a:t> </a:t>
            </a:r>
            <a:r>
              <a:rPr lang="en-US" b="1" i="1" dirty="0" err="1" smtClean="0"/>
              <a:t>tượng</a:t>
            </a:r>
            <a:r>
              <a:rPr lang="en-US" b="1" i="1" dirty="0" smtClean="0"/>
              <a:t> </a:t>
            </a:r>
            <a:r>
              <a:rPr lang="en-US" b="1" i="1" dirty="0" err="1" smtClean="0"/>
              <a:t>điều</a:t>
            </a:r>
            <a:r>
              <a:rPr lang="en-US" b="1" i="1" dirty="0" smtClean="0"/>
              <a:t> </a:t>
            </a:r>
            <a:r>
              <a:rPr lang="en-US" b="1" i="1" dirty="0" err="1" smtClean="0"/>
              <a:t>chỉnh</a:t>
            </a:r>
            <a:endParaRPr lang="en-US" sz="2000" dirty="0" smtClean="0"/>
          </a:p>
          <a:p>
            <a:pPr marL="342900" lvl="1" indent="-342900" eaLnBrk="1" hangingPunct="1">
              <a:buFont typeface="Arial" panose="020B0604020202020204" pitchFamily="34" charset="0"/>
              <a:buNone/>
            </a:pPr>
            <a:r>
              <a:rPr lang="en-US" b="1" i="1" dirty="0" smtClean="0"/>
              <a:t>      1.3  </a:t>
            </a:r>
            <a:r>
              <a:rPr lang="en-US" b="1" i="1" dirty="0" err="1" smtClean="0"/>
              <a:t>Phương</a:t>
            </a:r>
            <a:r>
              <a:rPr lang="en-US" b="1" i="1" dirty="0" smtClean="0"/>
              <a:t> </a:t>
            </a:r>
            <a:r>
              <a:rPr lang="en-US" b="1" i="1" dirty="0" err="1" smtClean="0"/>
              <a:t>pháp</a:t>
            </a:r>
            <a:r>
              <a:rPr lang="en-US" b="1" i="1" dirty="0" smtClean="0"/>
              <a:t> </a:t>
            </a:r>
            <a:r>
              <a:rPr lang="en-US" b="1" i="1" dirty="0" err="1" smtClean="0"/>
              <a:t>điều</a:t>
            </a:r>
            <a:r>
              <a:rPr lang="en-US" b="1" i="1" dirty="0" smtClean="0"/>
              <a:t> </a:t>
            </a:r>
            <a:r>
              <a:rPr lang="en-US" b="1" i="1" dirty="0" err="1" smtClean="0"/>
              <a:t>chỉnh</a:t>
            </a:r>
            <a:endParaRPr lang="en-US" b="1" i="1" dirty="0" smtClean="0"/>
          </a:p>
          <a:p>
            <a:pPr marL="342900" lvl="1" indent="-342900" eaLnBrk="1" hangingPunct="1">
              <a:buFont typeface="Arial" panose="020B0604020202020204" pitchFamily="34" charset="0"/>
              <a:buNone/>
            </a:pPr>
            <a:endParaRPr lang="en-US" sz="2000" dirty="0" smtClean="0"/>
          </a:p>
          <a:p>
            <a:pPr marL="514350" indent="-514350" eaLnBrk="1" hangingPunct="1">
              <a:buFont typeface="Arial" panose="020B0604020202020204" pitchFamily="34" charset="0"/>
              <a:buNone/>
            </a:pPr>
            <a:r>
              <a:rPr lang="en-US" b="1" dirty="0" smtClean="0">
                <a:solidFill>
                  <a:srgbClr val="F14124"/>
                </a:solidFill>
              </a:rPr>
              <a:t>IV.2. </a:t>
            </a:r>
            <a:r>
              <a:rPr lang="en-US" b="1" dirty="0" err="1" smtClean="0">
                <a:solidFill>
                  <a:srgbClr val="F14124"/>
                </a:solidFill>
              </a:rPr>
              <a:t>Một</a:t>
            </a:r>
            <a:r>
              <a:rPr lang="en-US" b="1" dirty="0" smtClean="0">
                <a:solidFill>
                  <a:srgbClr val="F14124"/>
                </a:solidFill>
              </a:rPr>
              <a:t> </a:t>
            </a:r>
            <a:r>
              <a:rPr lang="en-US" b="1" dirty="0" err="1" smtClean="0">
                <a:solidFill>
                  <a:srgbClr val="F14124"/>
                </a:solidFill>
              </a:rPr>
              <a:t>số</a:t>
            </a:r>
            <a:r>
              <a:rPr lang="en-US" b="1" dirty="0" smtClean="0">
                <a:solidFill>
                  <a:srgbClr val="F14124"/>
                </a:solidFill>
              </a:rPr>
              <a:t> </a:t>
            </a:r>
            <a:r>
              <a:rPr lang="en-US" b="1" dirty="0" err="1" smtClean="0">
                <a:solidFill>
                  <a:srgbClr val="F14124"/>
                </a:solidFill>
              </a:rPr>
              <a:t>nội</a:t>
            </a:r>
            <a:r>
              <a:rPr lang="en-US" b="1" dirty="0" smtClean="0">
                <a:solidFill>
                  <a:srgbClr val="F14124"/>
                </a:solidFill>
              </a:rPr>
              <a:t> dung </a:t>
            </a:r>
            <a:r>
              <a:rPr lang="en-US" b="1" dirty="0" err="1" smtClean="0">
                <a:solidFill>
                  <a:srgbClr val="F14124"/>
                </a:solidFill>
              </a:rPr>
              <a:t>cơ</a:t>
            </a:r>
            <a:r>
              <a:rPr lang="en-US" b="1" dirty="0" smtClean="0">
                <a:solidFill>
                  <a:srgbClr val="F14124"/>
                </a:solidFill>
              </a:rPr>
              <a:t> </a:t>
            </a:r>
            <a:r>
              <a:rPr lang="en-US" b="1" dirty="0" err="1" smtClean="0">
                <a:solidFill>
                  <a:srgbClr val="F14124"/>
                </a:solidFill>
              </a:rPr>
              <a:t>bản</a:t>
            </a:r>
            <a:r>
              <a:rPr lang="en-US" b="1" dirty="0" smtClean="0">
                <a:solidFill>
                  <a:srgbClr val="F14124"/>
                </a:solidFill>
              </a:rPr>
              <a:t> </a:t>
            </a:r>
            <a:r>
              <a:rPr lang="en-US" b="1" dirty="0" err="1" smtClean="0">
                <a:solidFill>
                  <a:srgbClr val="F14124"/>
                </a:solidFill>
              </a:rPr>
              <a:t>của</a:t>
            </a:r>
            <a:r>
              <a:rPr lang="en-US" b="1" dirty="0" smtClean="0">
                <a:solidFill>
                  <a:srgbClr val="F14124"/>
                </a:solidFill>
              </a:rPr>
              <a:t> </a:t>
            </a:r>
            <a:r>
              <a:rPr lang="en-US" b="1" dirty="0" err="1" smtClean="0">
                <a:solidFill>
                  <a:srgbClr val="F14124"/>
                </a:solidFill>
              </a:rPr>
              <a:t>Luật</a:t>
            </a:r>
            <a:r>
              <a:rPr lang="en-US" b="1" dirty="0" smtClean="0">
                <a:solidFill>
                  <a:srgbClr val="F14124"/>
                </a:solidFill>
              </a:rPr>
              <a:t> </a:t>
            </a:r>
            <a:r>
              <a:rPr lang="en-US" b="1" dirty="0" err="1" smtClean="0">
                <a:solidFill>
                  <a:srgbClr val="F14124"/>
                </a:solidFill>
              </a:rPr>
              <a:t>Dân</a:t>
            </a:r>
            <a:r>
              <a:rPr lang="en-US" b="1" dirty="0" smtClean="0">
                <a:solidFill>
                  <a:srgbClr val="F14124"/>
                </a:solidFill>
              </a:rPr>
              <a:t> </a:t>
            </a:r>
            <a:r>
              <a:rPr lang="en-US" b="1" dirty="0" err="1" smtClean="0">
                <a:solidFill>
                  <a:srgbClr val="F14124"/>
                </a:solidFill>
              </a:rPr>
              <a:t>sự</a:t>
            </a:r>
            <a:endParaRPr lang="en-US" sz="2400" dirty="0" smtClean="0">
              <a:solidFill>
                <a:srgbClr val="F14124"/>
              </a:solidFill>
            </a:endParaRPr>
          </a:p>
          <a:p>
            <a:pPr marL="342900" lvl="1" indent="-342900" eaLnBrk="1" hangingPunct="1">
              <a:buFont typeface="Arial" panose="020B0604020202020204" pitchFamily="34" charset="0"/>
              <a:buNone/>
            </a:pPr>
            <a:r>
              <a:rPr lang="en-US" b="1" i="1" dirty="0" smtClean="0"/>
              <a:t>	2.1  </a:t>
            </a:r>
            <a:r>
              <a:rPr lang="en-US" b="1" i="1" dirty="0" err="1" smtClean="0"/>
              <a:t>Chế</a:t>
            </a:r>
            <a:r>
              <a:rPr lang="en-US" b="1" i="1" dirty="0" smtClean="0"/>
              <a:t> </a:t>
            </a:r>
            <a:r>
              <a:rPr lang="en-US" b="1" i="1" dirty="0" err="1" smtClean="0"/>
              <a:t>định</a:t>
            </a:r>
            <a:r>
              <a:rPr lang="en-US" b="1" i="1" dirty="0" smtClean="0"/>
              <a:t> </a:t>
            </a:r>
            <a:r>
              <a:rPr lang="en-US" b="1" i="1" dirty="0" err="1" smtClean="0"/>
              <a:t>về</a:t>
            </a:r>
            <a:r>
              <a:rPr lang="en-US" b="1" i="1" dirty="0" smtClean="0"/>
              <a:t> </a:t>
            </a:r>
            <a:r>
              <a:rPr lang="en-US" b="1" i="1" dirty="0" err="1" smtClean="0"/>
              <a:t>quyền</a:t>
            </a:r>
            <a:r>
              <a:rPr lang="en-US" b="1" i="1" dirty="0" smtClean="0"/>
              <a:t> </a:t>
            </a:r>
            <a:r>
              <a:rPr lang="en-US" b="1" i="1" dirty="0" err="1" smtClean="0"/>
              <a:t>sở</a:t>
            </a:r>
            <a:r>
              <a:rPr lang="en-US" b="1" i="1" dirty="0" smtClean="0"/>
              <a:t> </a:t>
            </a:r>
            <a:r>
              <a:rPr lang="en-US" b="1" i="1" dirty="0" err="1" smtClean="0"/>
              <a:t>hữu</a:t>
            </a:r>
            <a:endParaRPr lang="en-US" sz="2000" dirty="0" smtClean="0"/>
          </a:p>
          <a:p>
            <a:pPr marL="342900" lvl="1" indent="-342900" eaLnBrk="1" hangingPunct="1">
              <a:buFont typeface="Arial" panose="020B0604020202020204" pitchFamily="34" charset="0"/>
              <a:buNone/>
            </a:pPr>
            <a:r>
              <a:rPr lang="en-US" b="1" i="1" dirty="0" smtClean="0"/>
              <a:t>	2.2  </a:t>
            </a:r>
            <a:r>
              <a:rPr lang="en-US" b="1" i="1" dirty="0" err="1" smtClean="0"/>
              <a:t>Chế</a:t>
            </a:r>
            <a:r>
              <a:rPr lang="en-US" b="1" i="1" dirty="0" smtClean="0"/>
              <a:t> </a:t>
            </a:r>
            <a:r>
              <a:rPr lang="en-US" b="1" i="1" dirty="0" err="1" smtClean="0"/>
              <a:t>định</a:t>
            </a:r>
            <a:r>
              <a:rPr lang="en-US" b="1" i="1" dirty="0" smtClean="0"/>
              <a:t> </a:t>
            </a:r>
            <a:r>
              <a:rPr lang="en-US" b="1" i="1" dirty="0" err="1" smtClean="0"/>
              <a:t>về</a:t>
            </a:r>
            <a:r>
              <a:rPr lang="en-US" b="1" i="1" dirty="0" smtClean="0"/>
              <a:t> </a:t>
            </a:r>
            <a:r>
              <a:rPr lang="en-US" b="1" i="1" dirty="0" err="1" smtClean="0"/>
              <a:t>quyền</a:t>
            </a:r>
            <a:r>
              <a:rPr lang="en-US" b="1" i="1" dirty="0" smtClean="0"/>
              <a:t> </a:t>
            </a:r>
            <a:r>
              <a:rPr lang="en-US" b="1" i="1" dirty="0" err="1" smtClean="0"/>
              <a:t>thừa</a:t>
            </a:r>
            <a:r>
              <a:rPr lang="en-US" b="1" i="1" dirty="0" smtClean="0"/>
              <a:t> </a:t>
            </a:r>
            <a:r>
              <a:rPr lang="en-US" b="1" i="1" dirty="0" err="1" smtClean="0"/>
              <a:t>kế</a:t>
            </a:r>
            <a:endParaRPr lang="en-US" b="1" i="1" dirty="0" smtClean="0"/>
          </a:p>
          <a:p>
            <a:pPr marL="342900" lvl="1" indent="-342900" eaLnBrk="1" hangingPunct="1">
              <a:buFont typeface="Arial" panose="020B0604020202020204" pitchFamily="34" charset="0"/>
              <a:buNone/>
            </a:pPr>
            <a:r>
              <a:rPr lang="en-US" b="1" i="1" dirty="0" smtClean="0"/>
              <a:t>	2.3  </a:t>
            </a:r>
            <a:r>
              <a:rPr lang="en-US" b="1" i="1" dirty="0" err="1" smtClean="0"/>
              <a:t>Chế</a:t>
            </a:r>
            <a:r>
              <a:rPr lang="en-US" b="1" i="1" dirty="0" smtClean="0"/>
              <a:t> </a:t>
            </a:r>
            <a:r>
              <a:rPr lang="en-US" b="1" i="1" dirty="0" err="1" smtClean="0"/>
              <a:t>định</a:t>
            </a:r>
            <a:r>
              <a:rPr lang="en-US" b="1" i="1" dirty="0" smtClean="0"/>
              <a:t> </a:t>
            </a:r>
            <a:r>
              <a:rPr lang="en-US" b="1" i="1" dirty="0" err="1" smtClean="0"/>
              <a:t>về</a:t>
            </a:r>
            <a:r>
              <a:rPr lang="en-US" b="1" i="1" dirty="0" smtClean="0"/>
              <a:t> </a:t>
            </a:r>
            <a:r>
              <a:rPr lang="en-US" b="1" i="1" dirty="0" err="1" smtClean="0"/>
              <a:t>hợp</a:t>
            </a:r>
            <a:r>
              <a:rPr lang="en-US" b="1" i="1" dirty="0" smtClean="0"/>
              <a:t> </a:t>
            </a:r>
            <a:r>
              <a:rPr lang="en-US" b="1" i="1" dirty="0" err="1" smtClean="0"/>
              <a:t>đồng</a:t>
            </a:r>
            <a:r>
              <a:rPr lang="en-US" b="1" i="1" dirty="0" smtClean="0"/>
              <a:t> </a:t>
            </a:r>
            <a:r>
              <a:rPr lang="en-US" b="1" i="1" dirty="0" err="1" smtClean="0"/>
              <a:t>dân</a:t>
            </a:r>
            <a:r>
              <a:rPr lang="en-US" b="1" i="1" dirty="0" smtClean="0"/>
              <a:t> </a:t>
            </a:r>
            <a:r>
              <a:rPr lang="en-US" b="1" i="1" dirty="0" err="1" smtClean="0"/>
              <a:t>sự</a:t>
            </a:r>
            <a:endParaRPr lang="en-US" b="1" i="1" dirty="0" smtClean="0"/>
          </a:p>
          <a:p>
            <a:pPr marL="342900" lvl="1" indent="-342900" eaLnBrk="1" hangingPunct="1">
              <a:buFont typeface="Arial" panose="020B0604020202020204" pitchFamily="34" charset="0"/>
              <a:buNone/>
            </a:pPr>
            <a:r>
              <a:rPr lang="en-US" b="1" i="1" dirty="0" smtClean="0"/>
              <a:t>	</a:t>
            </a:r>
            <a:endParaRPr lang="en-US" sz="2000" dirty="0" smtClean="0"/>
          </a:p>
          <a:p>
            <a:pPr marL="514350" indent="-514350" eaLnBrk="1" hangingPunct="1"/>
            <a:endParaRPr lang="en-US" dirty="0" smtClean="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linds(horizontal)">
                                      <p:cBhvr>
                                        <p:cTn id="28" dur="500"/>
                                        <p:tgtEl>
                                          <p:spTgt spid="3">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linds(horizontal)">
                                      <p:cBhvr>
                                        <p:cTn id="31" dur="500"/>
                                        <p:tgtEl>
                                          <p:spTgt spid="3">
                                            <p:txEl>
                                              <p:pRg st="7" end="7"/>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EA3B9456-433C-4532-B5BF-8DCBCE8F8E72}" type="datetime1">
              <a:rPr lang="en-US" smtClean="0"/>
            </a:fld>
            <a:endParaRPr lang="en-US"/>
          </a:p>
        </p:txBody>
      </p:sp>
      <p:sp>
        <p:nvSpPr>
          <p:cNvPr id="3" name="Footer Placeholder 2"/>
          <p:cNvSpPr>
            <a:spLocks noGrp="1"/>
          </p:cNvSpPr>
          <p:nvPr>
            <p:ph type="ftr" sz="quarter" idx="3"/>
          </p:nvPr>
        </p:nvSpPr>
        <p:spPr/>
        <p:txBody>
          <a:bodyPr/>
          <a:lstStyle/>
          <a:p>
            <a:r>
              <a:rPr lang="en-US"/>
              <a:t>302053 – PHÁP LUẬT ĐẠI CƯƠNG</a:t>
            </a:r>
            <a:endParaRPr lang="en-US"/>
          </a:p>
        </p:txBody>
      </p:sp>
      <p:sp>
        <p:nvSpPr>
          <p:cNvPr id="4" name="Slide Number Placeholder 3"/>
          <p:cNvSpPr>
            <a:spLocks noGrp="1"/>
          </p:cNvSpPr>
          <p:nvPr>
            <p:ph type="sldNum" sz="quarter" idx="4"/>
          </p:nvPr>
        </p:nvSpPr>
        <p:spPr/>
        <p:txBody>
          <a:bodyPr/>
          <a:lstStyle/>
          <a:p>
            <a:pPr algn="r"/>
            <a:fld id="{2C746670-9F1F-4BE4-B8B9-EA92794EBF79}" type="slidenum">
              <a:rPr lang="en-US" smtClean="0"/>
            </a:fld>
            <a:endParaRPr lang="en-US"/>
          </a:p>
        </p:txBody>
      </p:sp>
      <p:graphicFrame>
        <p:nvGraphicFramePr>
          <p:cNvPr id="6" name="Diagram 5"/>
          <p:cNvGraphicFramePr/>
          <p:nvPr/>
        </p:nvGraphicFramePr>
        <p:xfrm>
          <a:off x="304800" y="1676400"/>
          <a:ext cx="82296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p>
            <a:r>
              <a:rPr lang="en-US"/>
              <a:t>N</a:t>
            </a:r>
            <a:r>
              <a:rPr lang="vi-VN"/>
              <a:t>ăng lực hành vi dân </a:t>
            </a:r>
            <a:r>
              <a:rPr lang="vi-VN"/>
              <a:t>sự</a:t>
            </a:r>
            <a:endParaRPr lang="vi-VN"/>
          </a:p>
        </p:txBody>
      </p:sp>
      <p:graphicFrame>
        <p:nvGraphicFramePr>
          <p:cNvPr id="2" name="Content Placeholder 1"/>
          <p:cNvGraphicFramePr>
            <a:graphicFrameLocks noGrp="1"/>
          </p:cNvGraphicFramePr>
          <p:nvPr>
            <p:ph idx="1"/>
          </p:nvPr>
        </p:nvGraphicFramePr>
        <p:xfrm>
          <a:off x="228600" y="1295400"/>
          <a:ext cx="8686800" cy="4504055"/>
        </p:xfrm>
        <a:graphic>
          <a:graphicData uri="http://schemas.openxmlformats.org/drawingml/2006/table">
            <a:tbl>
              <a:tblPr firstRow="1" bandRow="1">
                <a:tableStyleId>{5C22544A-7EE6-4342-B048-85BDC9FD1C3A}</a:tableStyleId>
              </a:tblPr>
              <a:tblGrid>
                <a:gridCol w="1809750"/>
                <a:gridCol w="2236470"/>
                <a:gridCol w="4640580"/>
              </a:tblGrid>
              <a:tr h="516255">
                <a:tc>
                  <a:txBody>
                    <a:bodyPr/>
                    <a:lstStyle/>
                    <a:p>
                      <a:pPr algn="ctr"/>
                      <a:r>
                        <a:rPr lang="vi-VN" altLang="en-US" sz="1400">
                          <a:latin typeface="Times New Roman" panose="02020603050405020304" pitchFamily="18" charset="0"/>
                          <a:cs typeface="Times New Roman" panose="02020603050405020304" pitchFamily="18" charset="0"/>
                        </a:rPr>
                        <a:t>Mức độ </a:t>
                      </a:r>
                      <a:r>
                        <a:rPr lang="vi-VN" altLang="en-US" sz="1400">
                          <a:latin typeface="Times New Roman" panose="02020603050405020304" pitchFamily="18" charset="0"/>
                          <a:cs typeface="Times New Roman" panose="02020603050405020304" pitchFamily="18" charset="0"/>
                        </a:rPr>
                        <a:t>NLHVDS</a:t>
                      </a:r>
                      <a:endParaRPr lang="vi-VN" altLang="en-US" sz="1400">
                        <a:latin typeface="Times New Roman" panose="02020603050405020304" pitchFamily="18" charset="0"/>
                        <a:cs typeface="Times New Roman" panose="02020603050405020304" pitchFamily="18" charset="0"/>
                      </a:endParaRPr>
                    </a:p>
                  </a:txBody>
                  <a:tcPr>
                    <a:solidFill>
                      <a:schemeClr val="accent6">
                        <a:lumMod val="60000"/>
                        <a:lumOff val="40000"/>
                      </a:schemeClr>
                    </a:solidFill>
                  </a:tcPr>
                </a:tc>
                <a:tc>
                  <a:txBody>
                    <a:bodyPr/>
                    <a:lstStyle/>
                    <a:p>
                      <a:pPr algn="ctr"/>
                      <a:r>
                        <a:rPr lang="vi-VN" altLang="en-US" sz="1400">
                          <a:latin typeface="Times New Roman" panose="02020603050405020304" pitchFamily="18" charset="0"/>
                          <a:cs typeface="Times New Roman" panose="02020603050405020304" pitchFamily="18" charset="0"/>
                        </a:rPr>
                        <a:t>Tuổi/Khả năng nhận </a:t>
                      </a:r>
                      <a:r>
                        <a:rPr lang="vi-VN" altLang="en-US" sz="1400">
                          <a:latin typeface="Times New Roman" panose="02020603050405020304" pitchFamily="18" charset="0"/>
                          <a:cs typeface="Times New Roman" panose="02020603050405020304" pitchFamily="18" charset="0"/>
                        </a:rPr>
                        <a:t>thức</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vi-VN" altLang="en-US" sz="1400">
                          <a:latin typeface="Times New Roman" panose="02020603050405020304" pitchFamily="18" charset="0"/>
                          <a:cs typeface="Times New Roman" panose="02020603050405020304" pitchFamily="18" charset="0"/>
                        </a:rPr>
                        <a:t>Hậu quả pháp </a:t>
                      </a:r>
                      <a:r>
                        <a:rPr lang="vi-VN" altLang="en-US" sz="1400">
                          <a:latin typeface="Times New Roman" panose="02020603050405020304" pitchFamily="18" charset="0"/>
                          <a:cs typeface="Times New Roman" panose="02020603050405020304" pitchFamily="18" charset="0"/>
                        </a:rPr>
                        <a:t>lý</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r>
              <a:tr h="375920">
                <a:tc>
                  <a:txBody>
                    <a:bodyPr/>
                    <a:p>
                      <a:pPr algn="just">
                        <a:buNone/>
                      </a:pPr>
                      <a:r>
                        <a:rPr lang="vi-VN" altLang="en-US" sz="1400">
                          <a:latin typeface="Times New Roman" panose="02020603050405020304" pitchFamily="18" charset="0"/>
                          <a:cs typeface="Times New Roman" panose="02020603050405020304" pitchFamily="18" charset="0"/>
                        </a:rPr>
                        <a:t>Chưa có </a:t>
                      </a:r>
                      <a:r>
                        <a:rPr lang="vi-VN" altLang="en-US" sz="1400">
                          <a:latin typeface="Times New Roman" panose="02020603050405020304" pitchFamily="18" charset="0"/>
                          <a:cs typeface="Times New Roman" panose="02020603050405020304" pitchFamily="18" charset="0"/>
                        </a:rPr>
                        <a:t>NLHVDS</a:t>
                      </a:r>
                      <a:endParaRPr lang="vi-VN" altLang="en-US" sz="1400">
                        <a:latin typeface="Times New Roman" panose="02020603050405020304" pitchFamily="18" charset="0"/>
                        <a:cs typeface="Times New Roman" panose="02020603050405020304" pitchFamily="18" charset="0"/>
                      </a:endParaRPr>
                    </a:p>
                  </a:txBody>
                  <a:tcPr>
                    <a:solidFill>
                      <a:schemeClr val="accent6">
                        <a:lumMod val="60000"/>
                        <a:lumOff val="40000"/>
                      </a:schemeClr>
                    </a:solidFill>
                  </a:tcPr>
                </a:tc>
                <a:tc>
                  <a:txBody>
                    <a:bodyPr/>
                    <a:p>
                      <a:pPr algn="just">
                        <a:buNone/>
                      </a:pPr>
                      <a:r>
                        <a:rPr lang="vi-VN" altLang="en-US" sz="1400">
                          <a:latin typeface="Times New Roman" panose="02020603050405020304" pitchFamily="18" charset="0"/>
                          <a:cs typeface="Times New Roman" panose="02020603050405020304" pitchFamily="18" charset="0"/>
                        </a:rPr>
                        <a:t>0 tuổi đến 6 </a:t>
                      </a:r>
                      <a:r>
                        <a:rPr lang="vi-VN" altLang="en-US" sz="1400">
                          <a:latin typeface="Times New Roman" panose="02020603050405020304" pitchFamily="18" charset="0"/>
                          <a:cs typeface="Times New Roman" panose="02020603050405020304" pitchFamily="18" charset="0"/>
                        </a:rPr>
                        <a:t>tuổi</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p>
                      <a:pPr algn="just">
                        <a:buNone/>
                      </a:pPr>
                      <a:r>
                        <a:rPr lang="vi-VN" altLang="en-US" sz="1400">
                          <a:latin typeface="Times New Roman" panose="02020603050405020304" pitchFamily="18" charset="0"/>
                          <a:cs typeface="Times New Roman" panose="02020603050405020304" pitchFamily="18" charset="0"/>
                        </a:rPr>
                        <a:t>mọi giao dịch DS do người đại diện theo PL thực </a:t>
                      </a:r>
                      <a:r>
                        <a:rPr lang="vi-VN" altLang="en-US" sz="1400">
                          <a:latin typeface="Times New Roman" panose="02020603050405020304" pitchFamily="18" charset="0"/>
                          <a:cs typeface="Times New Roman" panose="02020603050405020304" pitchFamily="18" charset="0"/>
                        </a:rPr>
                        <a:t>hiện</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r>
              <a:tr h="415290">
                <a:tc rowSpan="2">
                  <a:txBody>
                    <a:bodyPr/>
                    <a:p>
                      <a:pPr algn="just">
                        <a:buNone/>
                      </a:pPr>
                      <a:r>
                        <a:rPr lang="vi-VN" altLang="en-US" sz="1400">
                          <a:latin typeface="Times New Roman" panose="02020603050405020304" pitchFamily="18" charset="0"/>
                          <a:cs typeface="Times New Roman" panose="02020603050405020304" pitchFamily="18" charset="0"/>
                        </a:rPr>
                        <a:t>NLHVDS chưa đầy </a:t>
                      </a:r>
                      <a:r>
                        <a:rPr lang="vi-VN" altLang="en-US" sz="1400">
                          <a:latin typeface="Times New Roman" panose="02020603050405020304" pitchFamily="18" charset="0"/>
                          <a:cs typeface="Times New Roman" panose="02020603050405020304" pitchFamily="18" charset="0"/>
                        </a:rPr>
                        <a:t>đủ</a:t>
                      </a:r>
                      <a:endParaRPr lang="vi-VN" altLang="en-US" sz="1400">
                        <a:latin typeface="Times New Roman" panose="02020603050405020304" pitchFamily="18" charset="0"/>
                        <a:cs typeface="Times New Roman" panose="02020603050405020304" pitchFamily="18" charset="0"/>
                      </a:endParaRPr>
                    </a:p>
                  </a:txBody>
                  <a:tcPr>
                    <a:solidFill>
                      <a:schemeClr val="accent6">
                        <a:lumMod val="60000"/>
                        <a:lumOff val="40000"/>
                      </a:schemeClr>
                    </a:solidFill>
                  </a:tcPr>
                </a:tc>
                <a:tc>
                  <a:txBody>
                    <a:bodyPr/>
                    <a:p>
                      <a:pPr algn="just">
                        <a:buNone/>
                      </a:pPr>
                      <a:r>
                        <a:rPr lang="vi-VN" altLang="en-US" sz="1400">
                          <a:latin typeface="Times New Roman" panose="02020603050405020304" pitchFamily="18" charset="0"/>
                          <a:cs typeface="Times New Roman" panose="02020603050405020304" pitchFamily="18" charset="0"/>
                        </a:rPr>
                        <a:t>đủ 6 t </a:t>
                      </a:r>
                      <a:r>
                        <a:rPr lang="vi-VN" altLang="en-US" sz="1400">
                          <a:latin typeface="VNtimes new roman" panose="020B7200000000000000" charset="0"/>
                          <a:cs typeface="VNtimes new roman" panose="020B7200000000000000" charset="0"/>
                        </a:rPr>
                        <a:t>&lt; 15 </a:t>
                      </a:r>
                      <a:r>
                        <a:rPr lang="vi-VN" altLang="en-US" sz="1400">
                          <a:latin typeface="Times New Roman" panose="02020603050405020304" pitchFamily="18" charset="0"/>
                          <a:cs typeface="Times New Roman" panose="02020603050405020304" pitchFamily="18" charset="0"/>
                        </a:rPr>
                        <a:t>tuổi</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p>
                      <a:pPr algn="just">
                        <a:buNone/>
                      </a:pPr>
                      <a:r>
                        <a:rPr lang="vi-VN" altLang="en-US" sz="1400">
                          <a:latin typeface="Times New Roman" panose="02020603050405020304" pitchFamily="18" charset="0"/>
                          <a:cs typeface="Times New Roman" panose="02020603050405020304" pitchFamily="18" charset="0"/>
                        </a:rPr>
                        <a:t>GDDS phục vụ nhu cầu sinh hoạt hàng ngày phù hợp với lứa </a:t>
                      </a:r>
                      <a:r>
                        <a:rPr lang="vi-VN" altLang="en-US" sz="1400">
                          <a:latin typeface="Times New Roman" panose="02020603050405020304" pitchFamily="18" charset="0"/>
                          <a:cs typeface="Times New Roman" panose="02020603050405020304" pitchFamily="18" charset="0"/>
                        </a:rPr>
                        <a:t>tuổi</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r>
              <a:tr h="516255">
                <a:tc vMerge="1">
                  <a:tcPr>
                    <a:solidFill>
                      <a:schemeClr val="accent6">
                        <a:lumMod val="60000"/>
                        <a:lumOff val="40000"/>
                      </a:schemeClr>
                    </a:solidFill>
                  </a:tcPr>
                </a:tc>
                <a:tc>
                  <a:txBody>
                    <a:bodyPr/>
                    <a:p>
                      <a:pPr algn="just">
                        <a:buNone/>
                      </a:pPr>
                      <a:r>
                        <a:rPr lang="vi-VN" altLang="en-US" sz="1400">
                          <a:latin typeface="Times New Roman" panose="02020603050405020304" pitchFamily="18" charset="0"/>
                          <a:cs typeface="Times New Roman" panose="02020603050405020304" pitchFamily="18" charset="0"/>
                          <a:sym typeface="+mn-ea"/>
                        </a:rPr>
                        <a:t>đủ 15 t </a:t>
                      </a:r>
                      <a:r>
                        <a:rPr lang="vi-VN" altLang="en-US" sz="1400">
                          <a:latin typeface="VNtimes new roman" panose="020B7200000000000000" charset="0"/>
                          <a:cs typeface="VNtimes new roman" panose="020B7200000000000000" charset="0"/>
                          <a:sym typeface="+mn-ea"/>
                        </a:rPr>
                        <a:t>&lt; 1</a:t>
                      </a:r>
                      <a:r>
                        <a:rPr lang="vi-VN" altLang="en-US" sz="1400">
                          <a:latin typeface="VNtimes new roman" panose="020B7200000000000000" charset="0"/>
                          <a:cs typeface="VNtimes new roman" panose="020B7200000000000000" charset="0"/>
                          <a:sym typeface="+mn-ea"/>
                        </a:rPr>
                        <a:t>8  </a:t>
                      </a:r>
                      <a:r>
                        <a:rPr lang="vi-VN" altLang="en-US" sz="1400">
                          <a:latin typeface="Times New Roman" panose="02020603050405020304" pitchFamily="18" charset="0"/>
                          <a:cs typeface="Times New Roman" panose="02020603050405020304" pitchFamily="18" charset="0"/>
                          <a:sym typeface="+mn-ea"/>
                        </a:rPr>
                        <a:t>tuổi</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p>
                      <a:pPr algn="just">
                        <a:buNone/>
                      </a:pPr>
                      <a:r>
                        <a:rPr lang="vi-VN" altLang="en-US" sz="1400">
                          <a:latin typeface="Times New Roman" panose="02020603050405020304" pitchFamily="18" charset="0"/>
                          <a:cs typeface="Times New Roman" panose="02020603050405020304" pitchFamily="18" charset="0"/>
                        </a:rPr>
                        <a:t>các GDDS phải đăng ký, khác phải có người đại diện theo PL đồng ý (VD di chúc); trừ BĐS, </a:t>
                      </a:r>
                      <a:r>
                        <a:rPr lang="vi-VN" altLang="en-US" sz="1400">
                          <a:latin typeface="Times New Roman" panose="02020603050405020304" pitchFamily="18" charset="0"/>
                          <a:cs typeface="Times New Roman" panose="02020603050405020304" pitchFamily="18" charset="0"/>
                        </a:rPr>
                        <a:t>ĐS</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r>
              <a:tr h="429895">
                <a:tc>
                  <a:txBody>
                    <a:bodyPr/>
                    <a:lstStyle/>
                    <a:p>
                      <a:pPr algn="just"/>
                      <a:r>
                        <a:rPr lang="vi-VN" altLang="en-US" sz="1400">
                          <a:latin typeface="Times New Roman" panose="02020603050405020304" pitchFamily="18" charset="0"/>
                          <a:cs typeface="Times New Roman" panose="02020603050405020304" pitchFamily="18" charset="0"/>
                        </a:rPr>
                        <a:t>NLHVDS đầy đủ</a:t>
                      </a:r>
                      <a:r>
                        <a:rPr lang="vi-VN" altLang="en-US" sz="1400" u="heavy">
                          <a:latin typeface="Times New Roman" panose="02020603050405020304" pitchFamily="18" charset="0"/>
                          <a:cs typeface="Times New Roman" panose="02020603050405020304" pitchFamily="18" charset="0"/>
                        </a:rPr>
                        <a:t> </a:t>
                      </a:r>
                      <a:endParaRPr lang="vi-VN" altLang="en-US" sz="1400">
                        <a:latin typeface="Times New Roman" panose="02020603050405020304" pitchFamily="18" charset="0"/>
                        <a:cs typeface="Times New Roman" panose="02020603050405020304" pitchFamily="18" charset="0"/>
                      </a:endParaRPr>
                    </a:p>
                  </a:txBody>
                  <a:tcPr>
                    <a:solidFill>
                      <a:schemeClr val="accent6">
                        <a:lumMod val="60000"/>
                        <a:lumOff val="40000"/>
                      </a:schemeClr>
                    </a:solidFill>
                  </a:tcPr>
                </a:tc>
                <a:tc>
                  <a:txBody>
                    <a:bodyPr/>
                    <a:lstStyle/>
                    <a:p>
                      <a:pPr algn="just"/>
                      <a:r>
                        <a:rPr lang="vi-VN" altLang="en-US" sz="1400">
                          <a:latin typeface="Times New Roman" panose="02020603050405020304" pitchFamily="18" charset="0"/>
                          <a:cs typeface="Times New Roman" panose="02020603050405020304" pitchFamily="18" charset="0"/>
                        </a:rPr>
                        <a:t>đủ 18 </a:t>
                      </a:r>
                      <a:r>
                        <a:rPr lang="vi-VN" altLang="en-US" sz="1400">
                          <a:latin typeface="Times New Roman" panose="02020603050405020304" pitchFamily="18" charset="0"/>
                          <a:cs typeface="Times New Roman" panose="02020603050405020304" pitchFamily="18" charset="0"/>
                        </a:rPr>
                        <a:t>tuổi</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just"/>
                      <a:r>
                        <a:rPr lang="vi-VN" altLang="en-US" sz="1400">
                          <a:latin typeface="Times New Roman" panose="02020603050405020304" pitchFamily="18" charset="0"/>
                          <a:cs typeface="Times New Roman" panose="02020603050405020304" pitchFamily="18" charset="0"/>
                        </a:rPr>
                        <a:t>tham gia vào tất cả các </a:t>
                      </a:r>
                      <a:r>
                        <a:rPr lang="vi-VN" altLang="en-US" sz="1400">
                          <a:latin typeface="Times New Roman" panose="02020603050405020304" pitchFamily="18" charset="0"/>
                          <a:cs typeface="Times New Roman" panose="02020603050405020304" pitchFamily="18" charset="0"/>
                        </a:rPr>
                        <a:t>GDDS</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r>
              <a:tr h="609600">
                <a:tc>
                  <a:txBody>
                    <a:bodyPr/>
                    <a:lstStyle/>
                    <a:p>
                      <a:pPr algn="just"/>
                      <a:r>
                        <a:rPr lang="vi-VN" altLang="en-US" sz="1400">
                          <a:latin typeface="Times New Roman" panose="02020603050405020304" pitchFamily="18" charset="0"/>
                          <a:cs typeface="Times New Roman" panose="02020603050405020304" pitchFamily="18" charset="0"/>
                        </a:rPr>
                        <a:t>Hạn chế </a:t>
                      </a:r>
                      <a:r>
                        <a:rPr lang="vi-VN" altLang="en-US" sz="1400">
                          <a:latin typeface="Times New Roman" panose="02020603050405020304" pitchFamily="18" charset="0"/>
                          <a:cs typeface="Times New Roman" panose="02020603050405020304" pitchFamily="18" charset="0"/>
                        </a:rPr>
                        <a:t>NLHVDS</a:t>
                      </a:r>
                      <a:endParaRPr lang="vi-VN" altLang="en-US" sz="1400">
                        <a:latin typeface="Times New Roman" panose="02020603050405020304" pitchFamily="18" charset="0"/>
                        <a:cs typeface="Times New Roman" panose="02020603050405020304" pitchFamily="18" charset="0"/>
                      </a:endParaRPr>
                    </a:p>
                  </a:txBody>
                  <a:tcPr>
                    <a:solidFill>
                      <a:schemeClr val="accent6">
                        <a:lumMod val="60000"/>
                        <a:lumOff val="40000"/>
                      </a:schemeClr>
                    </a:solidFill>
                  </a:tcPr>
                </a:tc>
                <a:tc>
                  <a:txBody>
                    <a:bodyPr/>
                    <a:lstStyle/>
                    <a:p>
                      <a:pPr algn="just"/>
                      <a:r>
                        <a:rPr lang="vi-VN" altLang="en-US" sz="1400">
                          <a:latin typeface="Times New Roman" panose="02020603050405020304" pitchFamily="18" charset="0"/>
                          <a:cs typeface="Times New Roman" panose="02020603050405020304" pitchFamily="18" charset="0"/>
                          <a:sym typeface="+mn-ea"/>
                        </a:rPr>
                        <a:t>người nghiện ma túy/chất kích thích khác và phá tài </a:t>
                      </a:r>
                      <a:r>
                        <a:rPr lang="vi-VN" altLang="en-US" sz="1400">
                          <a:latin typeface="Times New Roman" panose="02020603050405020304" pitchFamily="18" charset="0"/>
                          <a:cs typeface="Times New Roman" panose="02020603050405020304" pitchFamily="18" charset="0"/>
                          <a:sym typeface="+mn-ea"/>
                        </a:rPr>
                        <a:t>sản</a:t>
                      </a:r>
                      <a:endParaRPr lang="vi-VN" altLang="en-US" sz="1400">
                        <a:latin typeface="Times New Roman" panose="02020603050405020304" pitchFamily="18" charset="0"/>
                        <a:cs typeface="Times New Roman" panose="02020603050405020304" pitchFamily="18" charset="0"/>
                        <a:sym typeface="+mn-ea"/>
                      </a:endParaRPr>
                    </a:p>
                  </a:txBody>
                  <a:tcPr>
                    <a:solidFill>
                      <a:schemeClr val="bg1">
                        <a:lumMod val="85000"/>
                      </a:schemeClr>
                    </a:solidFill>
                  </a:tcPr>
                </a:tc>
                <a:tc>
                  <a:txBody>
                    <a:bodyPr/>
                    <a:lstStyle/>
                    <a:p>
                      <a:pPr algn="just"/>
                      <a:r>
                        <a:rPr lang="vi-VN" altLang="en-US" sz="1400">
                          <a:latin typeface="Times New Roman" panose="02020603050405020304" pitchFamily="18" charset="0"/>
                          <a:cs typeface="Times New Roman" panose="02020603050405020304" pitchFamily="18" charset="0"/>
                        </a:rPr>
                        <a:t>GDDS liên quan đến tài sản do người đại diện theo PL đồng ý (trừ nhu cầu sinh hoạt hàng </a:t>
                      </a:r>
                      <a:r>
                        <a:rPr lang="vi-VN" altLang="en-US" sz="1400">
                          <a:latin typeface="Times New Roman" panose="02020603050405020304" pitchFamily="18" charset="0"/>
                          <a:cs typeface="Times New Roman" panose="02020603050405020304" pitchFamily="18" charset="0"/>
                        </a:rPr>
                        <a:t>ngày)</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r>
              <a:tr h="608965">
                <a:tc>
                  <a:txBody>
                    <a:bodyPr/>
                    <a:p>
                      <a:pPr algn="just">
                        <a:buNone/>
                      </a:pPr>
                      <a:r>
                        <a:rPr lang="vi-VN" altLang="en-US" sz="1400">
                          <a:latin typeface="Times New Roman" panose="02020603050405020304" pitchFamily="18" charset="0"/>
                          <a:cs typeface="Times New Roman" panose="02020603050405020304" pitchFamily="18" charset="0"/>
                        </a:rPr>
                        <a:t>Khó khăn trong nhận </a:t>
                      </a:r>
                      <a:r>
                        <a:rPr lang="vi-VN" altLang="en-US" sz="1400">
                          <a:latin typeface="Times New Roman" panose="02020603050405020304" pitchFamily="18" charset="0"/>
                          <a:cs typeface="Times New Roman" panose="02020603050405020304" pitchFamily="18" charset="0"/>
                        </a:rPr>
                        <a:t>thức...</a:t>
                      </a:r>
                      <a:endParaRPr lang="vi-VN" altLang="en-US" sz="1400">
                        <a:latin typeface="Times New Roman" panose="02020603050405020304" pitchFamily="18" charset="0"/>
                        <a:cs typeface="Times New Roman" panose="02020603050405020304" pitchFamily="18" charset="0"/>
                      </a:endParaRPr>
                    </a:p>
                  </a:txBody>
                  <a:tcPr>
                    <a:solidFill>
                      <a:schemeClr val="accent6">
                        <a:lumMod val="60000"/>
                        <a:lumOff val="40000"/>
                      </a:schemeClr>
                    </a:solidFill>
                  </a:tcPr>
                </a:tc>
                <a:tc>
                  <a:txBody>
                    <a:bodyPr/>
                    <a:p>
                      <a:pPr algn="just">
                        <a:buNone/>
                      </a:pPr>
                      <a:r>
                        <a:rPr lang="vi-VN" altLang="en-US" sz="1400">
                          <a:latin typeface="Times New Roman" panose="02020603050405020304" pitchFamily="18" charset="0"/>
                          <a:cs typeface="Times New Roman" panose="02020603050405020304" pitchFamily="18" charset="0"/>
                          <a:sym typeface="+mn-ea"/>
                        </a:rPr>
                        <a:t>chưa đến mức mất </a:t>
                      </a:r>
                      <a:r>
                        <a:rPr lang="vi-VN" altLang="en-US" sz="1400">
                          <a:latin typeface="Times New Roman" panose="02020603050405020304" pitchFamily="18" charset="0"/>
                          <a:cs typeface="Times New Roman" panose="02020603050405020304" pitchFamily="18" charset="0"/>
                          <a:sym typeface="+mn-ea"/>
                        </a:rPr>
                        <a:t>NLHVDS</a:t>
                      </a:r>
                      <a:endParaRPr lang="vi-VN" altLang="en-US" sz="1400">
                        <a:latin typeface="Times New Roman" panose="02020603050405020304" pitchFamily="18" charset="0"/>
                        <a:cs typeface="Times New Roman" panose="02020603050405020304" pitchFamily="18" charset="0"/>
                        <a:sym typeface="+mn-ea"/>
                      </a:endParaRPr>
                    </a:p>
                  </a:txBody>
                  <a:tcPr>
                    <a:solidFill>
                      <a:schemeClr val="bg1">
                        <a:lumMod val="85000"/>
                      </a:schemeClr>
                    </a:solidFill>
                  </a:tcPr>
                </a:tc>
                <a:tc>
                  <a:txBody>
                    <a:bodyPr/>
                    <a:p>
                      <a:pPr algn="just">
                        <a:buNone/>
                      </a:pPr>
                      <a:r>
                        <a:rPr lang="vi-VN" altLang="en-US" sz="1400">
                          <a:latin typeface="Times New Roman" panose="02020603050405020304" pitchFamily="18" charset="0"/>
                          <a:cs typeface="Times New Roman" panose="02020603050405020304" pitchFamily="18" charset="0"/>
                        </a:rPr>
                        <a:t>GDDS do người giám hộ thực hiện trong phạm vi Tòa án quy </a:t>
                      </a:r>
                      <a:r>
                        <a:rPr lang="vi-VN" altLang="en-US" sz="1400">
                          <a:latin typeface="Times New Roman" panose="02020603050405020304" pitchFamily="18" charset="0"/>
                          <a:cs typeface="Times New Roman" panose="02020603050405020304" pitchFamily="18" charset="0"/>
                        </a:rPr>
                        <a:t>định</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r>
              <a:tr h="805180">
                <a:tc>
                  <a:txBody>
                    <a:bodyPr/>
                    <a:p>
                      <a:pPr algn="just">
                        <a:buNone/>
                      </a:pPr>
                      <a:r>
                        <a:rPr lang="vi-VN" altLang="en-US" sz="1400">
                          <a:latin typeface="Times New Roman" panose="02020603050405020304" pitchFamily="18" charset="0"/>
                          <a:cs typeface="Times New Roman" panose="02020603050405020304" pitchFamily="18" charset="0"/>
                        </a:rPr>
                        <a:t>Mất </a:t>
                      </a:r>
                      <a:r>
                        <a:rPr lang="vi-VN" altLang="en-US" sz="1400">
                          <a:latin typeface="Times New Roman" panose="02020603050405020304" pitchFamily="18" charset="0"/>
                          <a:cs typeface="Times New Roman" panose="02020603050405020304" pitchFamily="18" charset="0"/>
                        </a:rPr>
                        <a:t>NLHVDS</a:t>
                      </a:r>
                      <a:endParaRPr lang="vi-VN" altLang="en-US" sz="1400">
                        <a:latin typeface="Times New Roman" panose="02020603050405020304" pitchFamily="18" charset="0"/>
                        <a:cs typeface="Times New Roman" panose="02020603050405020304" pitchFamily="18" charset="0"/>
                      </a:endParaRPr>
                    </a:p>
                  </a:txBody>
                  <a:tcPr>
                    <a:solidFill>
                      <a:schemeClr val="accent6">
                        <a:lumMod val="60000"/>
                        <a:lumOff val="40000"/>
                      </a:schemeClr>
                    </a:solidFill>
                  </a:tcPr>
                </a:tc>
                <a:tc>
                  <a:txBody>
                    <a:bodyPr/>
                    <a:p>
                      <a:pPr algn="just">
                        <a:buNone/>
                      </a:pPr>
                      <a:r>
                        <a:rPr lang="vi-VN" altLang="en-US" sz="1400">
                          <a:latin typeface="Times New Roman" panose="02020603050405020304" pitchFamily="18" charset="0"/>
                          <a:cs typeface="Times New Roman" panose="02020603050405020304" pitchFamily="18" charset="0"/>
                          <a:sym typeface="+mn-ea"/>
                        </a:rPr>
                        <a:t>Mắc bệnh tâm thần hoặc bệnh </a:t>
                      </a:r>
                      <a:r>
                        <a:rPr lang="vi-VN" altLang="en-US" sz="1400">
                          <a:latin typeface="Times New Roman" panose="02020603050405020304" pitchFamily="18" charset="0"/>
                          <a:cs typeface="Times New Roman" panose="02020603050405020304" pitchFamily="18" charset="0"/>
                          <a:sym typeface="+mn-ea"/>
                        </a:rPr>
                        <a:t>khác</a:t>
                      </a:r>
                      <a:endParaRPr lang="vi-VN" altLang="en-US" sz="1400">
                        <a:latin typeface="Times New Roman" panose="02020603050405020304" pitchFamily="18" charset="0"/>
                        <a:cs typeface="Times New Roman" panose="02020603050405020304" pitchFamily="18" charset="0"/>
                        <a:sym typeface="+mn-ea"/>
                      </a:endParaRPr>
                    </a:p>
                  </a:txBody>
                  <a:tcPr>
                    <a:solidFill>
                      <a:schemeClr val="bg1">
                        <a:lumMod val="85000"/>
                      </a:schemeClr>
                    </a:solidFill>
                  </a:tcPr>
                </a:tc>
                <a:tc>
                  <a:txBody>
                    <a:bodyPr/>
                    <a:p>
                      <a:pPr algn="just">
                        <a:buNone/>
                      </a:pPr>
                      <a:r>
                        <a:rPr lang="vi-VN" altLang="en-US" sz="1400">
                          <a:latin typeface="Times New Roman" panose="02020603050405020304" pitchFamily="18" charset="0"/>
                          <a:cs typeface="Times New Roman" panose="02020603050405020304" pitchFamily="18" charset="0"/>
                        </a:rPr>
                        <a:t>GDDS do người đại diện theo pháp luật thực </a:t>
                      </a:r>
                      <a:r>
                        <a:rPr lang="vi-VN" altLang="en-US" sz="1400">
                          <a:latin typeface="Times New Roman" panose="02020603050405020304" pitchFamily="18" charset="0"/>
                          <a:cs typeface="Times New Roman" panose="02020603050405020304" pitchFamily="18" charset="0"/>
                        </a:rPr>
                        <a:t>hiện</a:t>
                      </a:r>
                      <a:endParaRPr lang="vi-VN" altLang="en-US" sz="1400">
                        <a:latin typeface="Times New Roman" panose="02020603050405020304" pitchFamily="18" charset="0"/>
                        <a:cs typeface="Times New Roman" panose="02020603050405020304" pitchFamily="18" charset="0"/>
                      </a:endParaRPr>
                    </a:p>
                  </a:txBody>
                  <a:tcPr>
                    <a:solidFill>
                      <a:schemeClr val="bg1">
                        <a:lumMod val="85000"/>
                      </a:schemeClr>
                    </a:solidFill>
                  </a:tcPr>
                </a:tc>
              </a:tr>
            </a:tbl>
          </a:graphicData>
        </a:graphic>
      </p:graphicFrame>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2B3B7D89-4B2E-4060-BC67-14B0CB173A2B}" type="datetime1">
              <a:rPr lang="en-US" smtClean="0"/>
            </a:fld>
            <a:endParaRPr lang="en-US"/>
          </a:p>
        </p:txBody>
      </p:sp>
      <p:sp>
        <p:nvSpPr>
          <p:cNvPr id="3" name="Footer Placeholder 2"/>
          <p:cNvSpPr>
            <a:spLocks noGrp="1"/>
          </p:cNvSpPr>
          <p:nvPr>
            <p:ph type="ftr" sz="quarter" idx="3"/>
          </p:nvPr>
        </p:nvSpPr>
        <p:spPr/>
        <p:txBody>
          <a:bodyPr/>
          <a:lstStyle/>
          <a:p>
            <a:r>
              <a:rPr lang="en-US"/>
              <a:t>302053 – PHÁP LUẬT ĐẠI CƯƠNG</a:t>
            </a:r>
            <a:endParaRPr lang="en-US"/>
          </a:p>
        </p:txBody>
      </p:sp>
      <p:sp>
        <p:nvSpPr>
          <p:cNvPr id="4" name="Slide Number Placeholder 3"/>
          <p:cNvSpPr>
            <a:spLocks noGrp="1"/>
          </p:cNvSpPr>
          <p:nvPr>
            <p:ph type="sldNum" sz="quarter" idx="4"/>
          </p:nvPr>
        </p:nvSpPr>
        <p:spPr/>
        <p:txBody>
          <a:bodyPr/>
          <a:lstStyle/>
          <a:p>
            <a:pPr algn="r"/>
            <a:fld id="{2C746670-9F1F-4BE4-B8B9-EA92794EBF79}" type="slidenum">
              <a:rPr lang="en-US" smtClean="0"/>
            </a:fld>
            <a:endParaRPr lang="en-US"/>
          </a:p>
        </p:txBody>
      </p:sp>
      <p:sp>
        <p:nvSpPr>
          <p:cNvPr id="5" name="Content Placeholder 2"/>
          <p:cNvSpPr txBox="1"/>
          <p:nvPr/>
        </p:nvSpPr>
        <p:spPr>
          <a:xfrm>
            <a:off x="434342" y="1496091"/>
            <a:ext cx="8195310" cy="4104456"/>
          </a:xfrm>
          <a:prstGeom prst="rect">
            <a:avLst/>
          </a:prstGeom>
        </p:spPr>
        <p:txBody>
          <a:bodyPr>
            <a:normAutofit fontScale="92500"/>
          </a:bodyPr>
          <a:lstStyle>
            <a:lvl1pPr marL="342900" indent="-342900" algn="just" defTabSz="457200" rtl="0" eaLnBrk="0" fontAlgn="base" hangingPunct="0">
              <a:spcBef>
                <a:spcPct val="20000"/>
              </a:spcBef>
              <a:spcAft>
                <a:spcPct val="0"/>
              </a:spcAft>
              <a:buFont typeface="Wingdings" panose="05000000000000000000" pitchFamily="2" charset="2"/>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just" defTabSz="457200" rtl="0" eaLnBrk="0" fontAlgn="base" hangingPunct="0">
              <a:spcBef>
                <a:spcPct val="20000"/>
              </a:spcBef>
              <a:spcAft>
                <a:spcPct val="0"/>
              </a:spcAft>
              <a:buFont typeface="Wingdings" panose="05000000000000000000" pitchFamily="2" charset="2"/>
              <a:buChar char="§"/>
              <a:defRPr sz="2800" kern="1200">
                <a:solidFill>
                  <a:schemeClr val="tx1"/>
                </a:solidFill>
                <a:latin typeface="+mn-lt"/>
                <a:ea typeface="MS PGothic" panose="020B0600070205080204" pitchFamily="34" charset="-128"/>
                <a:cs typeface="+mn-cs"/>
              </a:defRPr>
            </a:lvl2pPr>
            <a:lvl3pPr marL="1143000" indent="-228600" algn="just" defTabSz="457200"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S PGothic" panose="020B0600070205080204" pitchFamily="34" charset="-128"/>
                <a:cs typeface="+mn-cs"/>
              </a:defRPr>
            </a:lvl3pPr>
            <a:lvl4pPr marL="16002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20574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ct val="120000"/>
              </a:lnSpc>
              <a:spcBef>
                <a:spcPts val="450"/>
              </a:spcBef>
              <a:spcAft>
                <a:spcPts val="450"/>
              </a:spcAft>
              <a:buFont typeface="Wingdings" panose="05000000000000000000" pitchFamily="2" charset="2"/>
              <a:buNone/>
            </a:pPr>
            <a:r>
              <a:rPr lang="en-US" sz="2800" b="1" i="1" dirty="0" err="1">
                <a:solidFill>
                  <a:srgbClr val="FFB014"/>
                </a:solidFill>
                <a:latin typeface="Arial" panose="020B0604020202020204" pitchFamily="34" charset="0"/>
                <a:cs typeface="Arial" panose="020B0604020202020204" pitchFamily="34" charset="0"/>
              </a:rPr>
              <a:t>Pháp</a:t>
            </a:r>
            <a:r>
              <a:rPr lang="en-US" sz="2800" b="1" i="1" dirty="0">
                <a:solidFill>
                  <a:srgbClr val="FFB014"/>
                </a:solidFill>
                <a:latin typeface="Arial" panose="020B0604020202020204" pitchFamily="34" charset="0"/>
                <a:cs typeface="Arial" panose="020B0604020202020204" pitchFamily="34" charset="0"/>
              </a:rPr>
              <a:t> </a:t>
            </a:r>
            <a:r>
              <a:rPr lang="en-US" sz="2800" b="1" i="1" dirty="0" err="1">
                <a:solidFill>
                  <a:srgbClr val="FFB014"/>
                </a:solidFill>
                <a:latin typeface="Arial" panose="020B0604020202020204" pitchFamily="34" charset="0"/>
                <a:cs typeface="Arial" panose="020B0604020202020204" pitchFamily="34" charset="0"/>
              </a:rPr>
              <a:t>nhân</a:t>
            </a:r>
            <a:r>
              <a:rPr lang="en-US" sz="2800" b="1" i="1" dirty="0">
                <a:solidFill>
                  <a:srgbClr val="FFB014"/>
                </a:solidFill>
                <a:latin typeface="Arial" panose="020B0604020202020204" pitchFamily="34" charset="0"/>
                <a:cs typeface="Arial" panose="020B0604020202020204" pitchFamily="34" charset="0"/>
              </a:rPr>
              <a:t>:</a:t>
            </a:r>
            <a:endParaRPr lang="en-US" sz="3000" b="1" dirty="0">
              <a:solidFill>
                <a:srgbClr val="FFB014"/>
              </a:solidFill>
              <a:latin typeface="Arial" panose="020B0604020202020204" pitchFamily="34" charset="0"/>
              <a:cs typeface="Arial" panose="020B0604020202020204" pitchFamily="34" charset="0"/>
            </a:endParaRPr>
          </a:p>
          <a:p>
            <a:pPr marL="304800" indent="-304800">
              <a:buAutoNum type="arabicParenBoth"/>
            </a:pPr>
            <a:r>
              <a:rPr lang="pt-BR" sz="2800" dirty="0">
                <a:latin typeface="Arial" panose="020B0604020202020204" pitchFamily="34" charset="0"/>
                <a:cs typeface="Arial" panose="020B0604020202020204" pitchFamily="34" charset="0"/>
              </a:rPr>
              <a:t> Được thành lập theo quy định của BLDS, luật khác có liên quan;</a:t>
            </a:r>
            <a:endParaRPr lang="en-US" sz="2800" dirty="0">
              <a:latin typeface="Arial" panose="020B0604020202020204" pitchFamily="34" charset="0"/>
              <a:cs typeface="Arial" panose="020B0604020202020204" pitchFamily="34" charset="0"/>
            </a:endParaRPr>
          </a:p>
          <a:p>
            <a:pPr marL="304800" indent="-304800">
              <a:buAutoNum type="arabicParenBoth"/>
            </a:pPr>
            <a:r>
              <a:rPr lang="pt-BR" sz="2800" dirty="0">
                <a:latin typeface="Arial" panose="020B0604020202020204" pitchFamily="34" charset="0"/>
                <a:cs typeface="Arial" panose="020B0604020202020204" pitchFamily="34" charset="0"/>
              </a:rPr>
              <a:t> Có cơ cấu tổ chức theo quy định tại Điều 8</a:t>
            </a:r>
            <a:r>
              <a:rPr lang="vi-VN" altLang="pt-BR" sz="2800" dirty="0">
                <a:latin typeface="Arial" panose="020B0604020202020204" pitchFamily="34" charset="0"/>
                <a:cs typeface="Arial" panose="020B0604020202020204" pitchFamily="34" charset="0"/>
              </a:rPr>
              <a:t>4</a:t>
            </a:r>
            <a:r>
              <a:rPr lang="pt-BR" sz="2800" dirty="0">
                <a:latin typeface="Arial" panose="020B0604020202020204" pitchFamily="34" charset="0"/>
                <a:cs typeface="Arial" panose="020B0604020202020204" pitchFamily="34" charset="0"/>
              </a:rPr>
              <a:t> của BLDS</a:t>
            </a:r>
            <a:r>
              <a:rPr lang="vi-VN" altLang="pt-BR" sz="2800" dirty="0">
                <a:latin typeface="Arial" panose="020B0604020202020204" pitchFamily="34" charset="0"/>
                <a:cs typeface="Arial" panose="020B0604020202020204" pitchFamily="34" charset="0"/>
              </a:rPr>
              <a:t> 2014</a:t>
            </a:r>
            <a:r>
              <a:rPr lang="pt-BR"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304800" indent="-304800">
              <a:buNone/>
            </a:pPr>
            <a:r>
              <a:rPr lang="pt-BR" sz="2800" dirty="0">
                <a:latin typeface="Arial" panose="020B0604020202020204" pitchFamily="34" charset="0"/>
                <a:cs typeface="Arial" panose="020B0604020202020204" pitchFamily="34" charset="0"/>
              </a:rPr>
              <a:t>(3) Có tài sản độc lập với cá nhân, pháp nhân khác và tự chịu trách nhiệm bằng tài sản của mình;</a:t>
            </a:r>
            <a:endParaRPr lang="en-US" sz="2800" dirty="0">
              <a:latin typeface="Arial" panose="020B0604020202020204" pitchFamily="34" charset="0"/>
              <a:cs typeface="Arial" panose="020B0604020202020204" pitchFamily="34" charset="0"/>
            </a:endParaRPr>
          </a:p>
          <a:p>
            <a:pPr marL="304800" indent="-304800">
              <a:buNone/>
            </a:pPr>
            <a:r>
              <a:rPr lang="pt-BR" sz="2800" dirty="0">
                <a:latin typeface="Arial" panose="020B0604020202020204" pitchFamily="34" charset="0"/>
                <a:cs typeface="Arial" panose="020B0604020202020204" pitchFamily="34" charset="0"/>
              </a:rPr>
              <a:t>(4) Nhân danh mình tham gia QHPL một cách độc lập.</a:t>
            </a:r>
            <a:endParaRPr lang="en-US" sz="2800" dirty="0">
              <a:latin typeface="Arial" panose="020B0604020202020204" pitchFamily="34" charset="0"/>
              <a:cs typeface="Arial" panose="020B060402020202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Top)">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2B3B7D89-4B2E-4060-BC67-14B0CB173A2B}" type="datetime1">
              <a:rPr lang="en-US" smtClean="0"/>
            </a:fld>
            <a:endParaRPr lang="en-US"/>
          </a:p>
        </p:txBody>
      </p:sp>
      <p:sp>
        <p:nvSpPr>
          <p:cNvPr id="3" name="Footer Placeholder 2"/>
          <p:cNvSpPr>
            <a:spLocks noGrp="1"/>
          </p:cNvSpPr>
          <p:nvPr>
            <p:ph type="ftr" sz="quarter" idx="3"/>
          </p:nvPr>
        </p:nvSpPr>
        <p:spPr/>
        <p:txBody>
          <a:bodyPr/>
          <a:lstStyle/>
          <a:p>
            <a:r>
              <a:rPr lang="en-US"/>
              <a:t>302053 – PHÁP LUẬT ĐẠI CƯƠNG</a:t>
            </a:r>
            <a:endParaRPr lang="en-US"/>
          </a:p>
        </p:txBody>
      </p:sp>
      <p:sp>
        <p:nvSpPr>
          <p:cNvPr id="4" name="Slide Number Placeholder 3"/>
          <p:cNvSpPr>
            <a:spLocks noGrp="1"/>
          </p:cNvSpPr>
          <p:nvPr>
            <p:ph type="sldNum" sz="quarter" idx="4"/>
          </p:nvPr>
        </p:nvSpPr>
        <p:spPr/>
        <p:txBody>
          <a:bodyPr/>
          <a:lstStyle/>
          <a:p>
            <a:pPr algn="r"/>
            <a:fld id="{2C746670-9F1F-4BE4-B8B9-EA92794EBF79}" type="slidenum">
              <a:rPr lang="en-US" smtClean="0"/>
            </a:fld>
            <a:endParaRPr lang="en-US"/>
          </a:p>
        </p:txBody>
      </p:sp>
      <p:sp>
        <p:nvSpPr>
          <p:cNvPr id="5" name="Content Placeholder 2"/>
          <p:cNvSpPr txBox="1"/>
          <p:nvPr/>
        </p:nvSpPr>
        <p:spPr>
          <a:xfrm>
            <a:off x="434342" y="1496091"/>
            <a:ext cx="8195310" cy="4104456"/>
          </a:xfrm>
          <a:prstGeom prst="rect">
            <a:avLst/>
          </a:prstGeom>
        </p:spPr>
        <p:txBody>
          <a:bodyPr>
            <a:normAutofit lnSpcReduction="20000"/>
          </a:bodyPr>
          <a:lstStyle>
            <a:lvl1pPr marL="342900" indent="-342900" algn="just" defTabSz="457200" rtl="0" eaLnBrk="0" fontAlgn="base" hangingPunct="0">
              <a:spcBef>
                <a:spcPct val="20000"/>
              </a:spcBef>
              <a:spcAft>
                <a:spcPct val="0"/>
              </a:spcAft>
              <a:buFont typeface="Wingdings" panose="05000000000000000000" pitchFamily="2" charset="2"/>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just" defTabSz="457200" rtl="0" eaLnBrk="0" fontAlgn="base" hangingPunct="0">
              <a:spcBef>
                <a:spcPct val="20000"/>
              </a:spcBef>
              <a:spcAft>
                <a:spcPct val="0"/>
              </a:spcAft>
              <a:buFont typeface="Wingdings" panose="05000000000000000000" pitchFamily="2" charset="2"/>
              <a:buChar char="§"/>
              <a:defRPr sz="2800" kern="1200">
                <a:solidFill>
                  <a:schemeClr val="tx1"/>
                </a:solidFill>
                <a:latin typeface="+mn-lt"/>
                <a:ea typeface="MS PGothic" panose="020B0600070205080204" pitchFamily="34" charset="-128"/>
                <a:cs typeface="+mn-cs"/>
              </a:defRPr>
            </a:lvl2pPr>
            <a:lvl3pPr marL="1143000" indent="-228600" algn="just" defTabSz="457200"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S PGothic" panose="020B0600070205080204" pitchFamily="34" charset="-128"/>
                <a:cs typeface="+mn-cs"/>
              </a:defRPr>
            </a:lvl3pPr>
            <a:lvl4pPr marL="16002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20574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ct val="120000"/>
              </a:lnSpc>
              <a:spcBef>
                <a:spcPts val="450"/>
              </a:spcBef>
              <a:spcAft>
                <a:spcPts val="450"/>
              </a:spcAft>
              <a:buFont typeface="Wingdings" panose="05000000000000000000" pitchFamily="2" charset="2"/>
              <a:buNone/>
            </a:pPr>
            <a:r>
              <a:rPr lang="vi-VN" altLang="en-US" sz="2800" b="1" i="1" dirty="0" err="1">
                <a:solidFill>
                  <a:srgbClr val="FFB014"/>
                </a:solidFill>
                <a:latin typeface="Arial" panose="020B0604020202020204" pitchFamily="34" charset="0"/>
                <a:cs typeface="Arial" panose="020B0604020202020204" pitchFamily="34" charset="0"/>
              </a:rPr>
              <a:t>Các chủ thể khác</a:t>
            </a:r>
            <a:r>
              <a:rPr lang="en-US" sz="2800" b="1" i="1" dirty="0">
                <a:solidFill>
                  <a:srgbClr val="FFB014"/>
                </a:solidFill>
                <a:latin typeface="Arial" panose="020B0604020202020204" pitchFamily="34" charset="0"/>
                <a:cs typeface="Arial" panose="020B0604020202020204" pitchFamily="34" charset="0"/>
              </a:rPr>
              <a:t>:</a:t>
            </a:r>
            <a:r>
              <a:rPr lang="vi-VN" altLang="en-US" sz="2800" b="1" i="1" dirty="0">
                <a:solidFill>
                  <a:srgbClr val="FFB014"/>
                </a:solidFill>
                <a:latin typeface="Arial" panose="020B0604020202020204" pitchFamily="34" charset="0"/>
                <a:cs typeface="Arial" panose="020B0604020202020204" pitchFamily="34" charset="0"/>
              </a:rPr>
              <a:t> </a:t>
            </a:r>
            <a:endParaRPr lang="vi-VN" altLang="en-US" sz="2800" b="1" i="1" dirty="0">
              <a:solidFill>
                <a:srgbClr val="FFB014"/>
              </a:solidFill>
              <a:latin typeface="Arial" panose="020B0604020202020204" pitchFamily="34" charset="0"/>
              <a:cs typeface="Arial" panose="020B0604020202020204" pitchFamily="34" charset="0"/>
            </a:endParaRPr>
          </a:p>
          <a:p>
            <a:pPr marL="0" indent="0">
              <a:lnSpc>
                <a:spcPct val="120000"/>
              </a:lnSpc>
              <a:spcBef>
                <a:spcPts val="450"/>
              </a:spcBef>
              <a:spcAft>
                <a:spcPts val="450"/>
              </a:spcAft>
              <a:buFont typeface="Wingdings" panose="05000000000000000000" pitchFamily="2" charset="2"/>
              <a:buNone/>
            </a:pPr>
            <a:r>
              <a:rPr lang="vi-VN" altLang="pt-BR" sz="2800" dirty="0">
                <a:latin typeface="Arial" panose="020B0604020202020204" pitchFamily="34" charset="0"/>
                <a:cs typeface="Arial" panose="020B0604020202020204" pitchFamily="34" charset="0"/>
              </a:rPr>
              <a:t>Các hộ gia đình, tổ hợp tác, tổ chức khác không có tư cách pháp nhân khi tham gia QHDS thì các thành viên ủy quyền cho 01 cá nhân hoặc pháp </a:t>
            </a:r>
            <a:r>
              <a:rPr lang="vi-VN" altLang="pt-BR" sz="2800" dirty="0">
                <a:latin typeface="Arial" panose="020B0604020202020204" pitchFamily="34" charset="0"/>
                <a:cs typeface="Arial" panose="020B0604020202020204" pitchFamily="34" charset="0"/>
              </a:rPr>
              <a:t>nhân đại diện thực hiện GDDS </a:t>
            </a:r>
            <a:endParaRPr lang="vi-VN" altLang="pt-BR" sz="2800" dirty="0">
              <a:latin typeface="Arial" panose="020B0604020202020204" pitchFamily="34" charset="0"/>
              <a:cs typeface="Arial" panose="020B060402020202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To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To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906" name="Rectangle 2"/>
          <p:cNvSpPr>
            <a:spLocks noGrp="1"/>
          </p:cNvSpPr>
          <p:nvPr>
            <p:ph type="title"/>
          </p:nvPr>
        </p:nvSpPr>
        <p:spPr/>
        <p:txBody>
          <a:bodyPr vert="horz" wrap="square" lIns="91440" tIns="45720" rIns="91440" bIns="45720" anchor="ctr" anchorCtr="0"/>
          <a:p>
            <a:pPr eaLnBrk="1" hangingPunct="1"/>
            <a:r>
              <a:rPr lang="vi-VN" altLang="en-US" sz="3200">
                <a:latin typeface="Times New Roman" panose="02020603050405020304" pitchFamily="18" charset="0"/>
              </a:rPr>
              <a:t>              </a:t>
            </a:r>
            <a:r>
              <a:rPr lang="en-US" altLang="vi-VN" sz="3200">
                <a:latin typeface="Times New Roman" panose="02020603050405020304" pitchFamily="18" charset="0"/>
              </a:rPr>
              <a:t>C</a:t>
            </a:r>
            <a:r>
              <a:rPr lang="vi-VN" altLang="en-US" sz="3200">
                <a:latin typeface="Times New Roman" panose="02020603050405020304" pitchFamily="18" charset="0"/>
              </a:rPr>
              <a:t>ác chế định cơ bản c</a:t>
            </a:r>
            <a:r>
              <a:rPr lang="vi-VN" altLang="en-US" sz="3200">
                <a:latin typeface="Times New Roman" panose="02020603050405020304" pitchFamily="18" charset="0"/>
              </a:rPr>
              <a:t>ủa </a:t>
            </a:r>
            <a:r>
              <a:rPr lang="vi-VN" altLang="en-US" sz="3200">
                <a:latin typeface="Times New Roman" panose="02020603050405020304" pitchFamily="18" charset="0"/>
              </a:rPr>
              <a:t>PLDS</a:t>
            </a:r>
            <a:endParaRPr lang="vi-VN" altLang="en-US" sz="3200">
              <a:latin typeface="Times New Roman" panose="02020603050405020304" pitchFamily="18" charset="0"/>
            </a:endParaRPr>
          </a:p>
        </p:txBody>
      </p:sp>
      <p:grpSp>
        <p:nvGrpSpPr>
          <p:cNvPr id="37889" name="SmartArt Placeholder 70658"/>
          <p:cNvGrpSpPr>
            <a:grpSpLocks noChangeAspect="1"/>
          </p:cNvGrpSpPr>
          <p:nvPr/>
        </p:nvGrpSpPr>
        <p:grpSpPr>
          <a:xfrm>
            <a:off x="-132503" y="1564640"/>
            <a:ext cx="9113520" cy="4419600"/>
            <a:chOff x="223" y="1104"/>
            <a:chExt cx="3312" cy="1584"/>
          </a:xfrm>
        </p:grpSpPr>
        <p:sp>
          <p:nvSpPr>
            <p:cNvPr id="37890" name="AutoShape 4"/>
            <p:cNvSpPr>
              <a:spLocks noChangeAspect="1" noTextEdit="1"/>
            </p:cNvSpPr>
            <p:nvPr/>
          </p:nvSpPr>
          <p:spPr>
            <a:xfrm>
              <a:off x="357" y="1104"/>
              <a:ext cx="2880" cy="1584"/>
            </a:xfrm>
            <a:prstGeom prst="rect">
              <a:avLst/>
            </a:prstGeom>
            <a:noFill/>
            <a:ln w="9525">
              <a:noFill/>
            </a:ln>
          </p:spPr>
          <p:txBody>
            <a:bodyPr/>
            <a:p>
              <a:endParaRPr lang="en-US"/>
            </a:p>
          </p:txBody>
        </p:sp>
        <p:cxnSp>
          <p:nvCxnSpPr>
            <p:cNvPr id="37891" name="_s37891"/>
            <p:cNvCxnSpPr/>
            <p:nvPr/>
          </p:nvCxnSpPr>
          <p:spPr>
            <a:xfrm rot="16200000">
              <a:off x="945" y="1876"/>
              <a:ext cx="194" cy="1"/>
            </a:xfrm>
            <a:prstGeom prst="bentConnector3">
              <a:avLst>
                <a:gd name="adj1" fmla="val 50000"/>
              </a:avLst>
            </a:prstGeom>
            <a:ln w="38100" cap="flat" cmpd="sng">
              <a:solidFill>
                <a:schemeClr val="tx1"/>
              </a:solidFill>
              <a:prstDash val="solid"/>
              <a:miter/>
              <a:headEnd type="none" w="med" len="med"/>
              <a:tailEnd type="none" w="med" len="med"/>
            </a:ln>
          </p:spPr>
        </p:cxnSp>
        <p:cxnSp>
          <p:nvCxnSpPr>
            <p:cNvPr id="37892" name="_s37892"/>
            <p:cNvCxnSpPr>
              <a:stCxn id="37898" idx="3"/>
            </p:cNvCxnSpPr>
            <p:nvPr/>
          </p:nvCxnSpPr>
          <p:spPr>
            <a:xfrm>
              <a:off x="2229" y="1248"/>
              <a:ext cx="201" cy="318"/>
            </a:xfrm>
            <a:prstGeom prst="bentConnector2">
              <a:avLst/>
            </a:prstGeom>
            <a:ln w="38100" cap="flat" cmpd="sng">
              <a:solidFill>
                <a:schemeClr val="tx1"/>
              </a:solidFill>
              <a:prstDash val="solid"/>
              <a:miter/>
              <a:headEnd type="none" w="med" len="med"/>
              <a:tailEnd type="none" w="med" len="med"/>
            </a:ln>
          </p:spPr>
        </p:cxnSp>
        <p:cxnSp>
          <p:nvCxnSpPr>
            <p:cNvPr id="37893" name="_s37893"/>
            <p:cNvCxnSpPr/>
            <p:nvPr/>
          </p:nvCxnSpPr>
          <p:spPr>
            <a:xfrm rot="16200000">
              <a:off x="407" y="1869"/>
              <a:ext cx="198" cy="1"/>
            </a:xfrm>
            <a:prstGeom prst="bentConnector3">
              <a:avLst>
                <a:gd name="adj1" fmla="val 49943"/>
              </a:avLst>
            </a:prstGeom>
            <a:ln w="38100" cap="flat" cmpd="sng">
              <a:solidFill>
                <a:schemeClr val="tx1"/>
              </a:solidFill>
              <a:prstDash val="solid"/>
              <a:miter/>
              <a:headEnd type="none" w="med" len="med"/>
              <a:tailEnd type="none" w="med" len="med"/>
            </a:ln>
          </p:spPr>
        </p:cxnSp>
        <p:cxnSp>
          <p:nvCxnSpPr>
            <p:cNvPr id="37894" name="_s37894"/>
            <p:cNvCxnSpPr/>
            <p:nvPr/>
          </p:nvCxnSpPr>
          <p:spPr>
            <a:xfrm rot="10800000" flipV="1">
              <a:off x="612" y="1284"/>
              <a:ext cx="749" cy="214"/>
            </a:xfrm>
            <a:prstGeom prst="bentConnector3">
              <a:avLst>
                <a:gd name="adj1" fmla="val 49995"/>
              </a:avLst>
            </a:prstGeom>
            <a:ln w="38100" cap="flat" cmpd="sng">
              <a:solidFill>
                <a:schemeClr val="tx1"/>
              </a:solidFill>
              <a:prstDash val="solid"/>
              <a:miter/>
              <a:headEnd type="none" w="med" len="med"/>
              <a:tailEnd type="none" w="med" len="med"/>
            </a:ln>
          </p:spPr>
        </p:cxnSp>
        <p:sp>
          <p:nvSpPr>
            <p:cNvPr id="37898" name="_s37898"/>
            <p:cNvSpPr/>
            <p:nvPr/>
          </p:nvSpPr>
          <p:spPr>
            <a:xfrm>
              <a:off x="1365" y="1104"/>
              <a:ext cx="864" cy="288"/>
            </a:xfrm>
            <a:prstGeom prst="roundRect">
              <a:avLst>
                <a:gd name="adj" fmla="val 16667"/>
              </a:avLst>
            </a:prstGeom>
            <a:solidFill>
              <a:srgbClr val="FF0000">
                <a:alpha val="50000"/>
              </a:srgbClr>
            </a:solidFill>
            <a:ln w="28575" cap="flat" cmpd="sng">
              <a:solidFill>
                <a:srgbClr val="FF0000"/>
              </a:solidFill>
              <a:prstDash val="solid"/>
              <a:headEnd type="none" w="med" len="med"/>
              <a:tailEnd type="none" w="med" len="med"/>
            </a:ln>
          </p:spPr>
          <p:txBody>
            <a:bodyPr wrap="none" lIns="0" tIns="0" rIns="0" bIns="0" anchor="ctr" anchorCtr="0"/>
            <a:p>
              <a:pPr algn="ctr"/>
              <a:r>
                <a:rPr lang="vi-VN" sz="2000">
                  <a:latin typeface="Arial" panose="020B0604020202020204" pitchFamily="34" charset="0"/>
                </a:rPr>
                <a:t>QHPLDS</a:t>
              </a:r>
              <a:endParaRPr lang="vi-VN" sz="2000">
                <a:latin typeface="Arial" panose="020B0604020202020204" pitchFamily="34" charset="0"/>
              </a:endParaRPr>
            </a:p>
          </p:txBody>
        </p:sp>
        <p:sp>
          <p:nvSpPr>
            <p:cNvPr id="37899" name="_s37899"/>
            <p:cNvSpPr/>
            <p:nvPr/>
          </p:nvSpPr>
          <p:spPr>
            <a:xfrm>
              <a:off x="1419" y="1999"/>
              <a:ext cx="468" cy="288"/>
            </a:xfrm>
            <a:prstGeom prst="roundRect">
              <a:avLst>
                <a:gd name="adj" fmla="val 16667"/>
              </a:avLst>
            </a:prstGeom>
            <a:solidFill>
              <a:srgbClr val="FF00FF">
                <a:alpha val="50000"/>
              </a:srgbClr>
            </a:solidFill>
            <a:ln w="28575" cap="flat" cmpd="sng">
              <a:solidFill>
                <a:srgbClr val="FF00AD"/>
              </a:solidFill>
              <a:prstDash val="solid"/>
              <a:headEnd type="none" w="med" len="med"/>
              <a:tailEnd type="none" w="med" len="med"/>
            </a:ln>
          </p:spPr>
          <p:txBody>
            <a:bodyPr wrap="none" lIns="0" tIns="0" rIns="0" bIns="0" anchor="ctr" anchorCtr="0"/>
            <a:p>
              <a:pPr algn="ctr"/>
              <a:r>
                <a:rPr lang="vi-VN" sz="2000">
                  <a:latin typeface="Arial" panose="020B0604020202020204" pitchFamily="34" charset="0"/>
                </a:rPr>
                <a:t>QH sở </a:t>
              </a:r>
              <a:r>
                <a:rPr lang="vi-VN" sz="2000">
                  <a:latin typeface="Arial" panose="020B0604020202020204" pitchFamily="34" charset="0"/>
                </a:rPr>
                <a:t>hữu</a:t>
              </a:r>
              <a:endParaRPr lang="vi-VN" sz="2000">
                <a:latin typeface="Arial" panose="020B0604020202020204" pitchFamily="34" charset="0"/>
              </a:endParaRPr>
            </a:p>
          </p:txBody>
        </p:sp>
        <p:sp>
          <p:nvSpPr>
            <p:cNvPr id="37900" name="_s37900"/>
            <p:cNvSpPr/>
            <p:nvPr/>
          </p:nvSpPr>
          <p:spPr>
            <a:xfrm>
              <a:off x="1954" y="1999"/>
              <a:ext cx="440" cy="288"/>
            </a:xfrm>
            <a:prstGeom prst="roundRect">
              <a:avLst>
                <a:gd name="adj" fmla="val 16667"/>
              </a:avLst>
            </a:prstGeom>
            <a:solidFill>
              <a:srgbClr val="FF00FF">
                <a:alpha val="50000"/>
              </a:srgbClr>
            </a:solidFill>
            <a:ln w="28575" cap="flat" cmpd="sng">
              <a:solidFill>
                <a:srgbClr val="FF00AD"/>
              </a:solidFill>
              <a:prstDash val="solid"/>
              <a:headEnd type="none" w="med" len="med"/>
              <a:tailEnd type="none" w="med" len="med"/>
            </a:ln>
          </p:spPr>
          <p:txBody>
            <a:bodyPr wrap="none" lIns="0" tIns="0" rIns="0" bIns="0" anchor="ctr" anchorCtr="0"/>
            <a:p>
              <a:pPr algn="ctr"/>
              <a:r>
                <a:rPr lang="vi-VN" sz="2000">
                  <a:latin typeface="Arial" panose="020B0604020202020204" pitchFamily="34" charset="0"/>
                </a:rPr>
                <a:t>QH </a:t>
              </a:r>
              <a:endParaRPr lang="vi-VN" sz="2000">
                <a:latin typeface="Arial" panose="020B0604020202020204" pitchFamily="34" charset="0"/>
              </a:endParaRPr>
            </a:p>
            <a:p>
              <a:pPr algn="ctr"/>
              <a:r>
                <a:rPr lang="vi-VN" sz="2000">
                  <a:latin typeface="Arial" panose="020B0604020202020204" pitchFamily="34" charset="0"/>
                </a:rPr>
                <a:t>Hợp </a:t>
              </a:r>
              <a:r>
                <a:rPr lang="vi-VN" sz="2000">
                  <a:latin typeface="Arial" panose="020B0604020202020204" pitchFamily="34" charset="0"/>
                </a:rPr>
                <a:t>đồng</a:t>
              </a:r>
              <a:endParaRPr lang="vi-VN" sz="2000">
                <a:latin typeface="Arial" panose="020B0604020202020204" pitchFamily="34" charset="0"/>
              </a:endParaRPr>
            </a:p>
          </p:txBody>
        </p:sp>
        <p:sp>
          <p:nvSpPr>
            <p:cNvPr id="37901" name="_s37901"/>
            <p:cNvSpPr/>
            <p:nvPr/>
          </p:nvSpPr>
          <p:spPr>
            <a:xfrm>
              <a:off x="2462" y="1999"/>
              <a:ext cx="554" cy="288"/>
            </a:xfrm>
            <a:prstGeom prst="roundRect">
              <a:avLst>
                <a:gd name="adj" fmla="val 16667"/>
              </a:avLst>
            </a:prstGeom>
            <a:solidFill>
              <a:srgbClr val="FF00FF">
                <a:alpha val="50000"/>
              </a:srgbClr>
            </a:solidFill>
            <a:ln w="28575" cap="flat" cmpd="sng">
              <a:solidFill>
                <a:srgbClr val="FF00AD"/>
              </a:solidFill>
              <a:prstDash val="solid"/>
              <a:headEnd type="none" w="med" len="med"/>
              <a:tailEnd type="none" w="med" len="med"/>
            </a:ln>
          </p:spPr>
          <p:txBody>
            <a:bodyPr wrap="none" lIns="0" tIns="0" rIns="0" bIns="0" anchor="ctr" anchorCtr="0"/>
            <a:p>
              <a:pPr algn="ctr"/>
              <a:r>
                <a:rPr lang="vi-VN" sz="2000">
                  <a:latin typeface="Arial" panose="020B0604020202020204" pitchFamily="34" charset="0"/>
                </a:rPr>
                <a:t>QH b/thường</a:t>
              </a:r>
              <a:endParaRPr lang="vi-VN" sz="2000">
                <a:latin typeface="Arial" panose="020B0604020202020204" pitchFamily="34" charset="0"/>
              </a:endParaRPr>
            </a:p>
            <a:p>
              <a:pPr algn="ctr"/>
              <a:r>
                <a:rPr lang="vi-VN" sz="2000">
                  <a:latin typeface="Arial" panose="020B0604020202020204" pitchFamily="34" charset="0"/>
                </a:rPr>
                <a:t>thiệt </a:t>
              </a:r>
              <a:r>
                <a:rPr lang="vi-VN" sz="2000">
                  <a:latin typeface="Arial" panose="020B0604020202020204" pitchFamily="34" charset="0"/>
                </a:rPr>
                <a:t>hại</a:t>
              </a:r>
              <a:endParaRPr lang="vi-VN" sz="2000">
                <a:latin typeface="Arial" panose="020B0604020202020204" pitchFamily="34" charset="0"/>
              </a:endParaRPr>
            </a:p>
          </p:txBody>
        </p:sp>
        <p:sp>
          <p:nvSpPr>
            <p:cNvPr id="37902" name="_s37902"/>
            <p:cNvSpPr/>
            <p:nvPr/>
          </p:nvSpPr>
          <p:spPr>
            <a:xfrm>
              <a:off x="332" y="1498"/>
              <a:ext cx="864" cy="293"/>
            </a:xfrm>
            <a:prstGeom prst="roundRect">
              <a:avLst>
                <a:gd name="adj" fmla="val 16667"/>
              </a:avLst>
            </a:prstGeom>
            <a:solidFill>
              <a:srgbClr val="F1FD09">
                <a:alpha val="50000"/>
              </a:srgbClr>
            </a:solidFill>
            <a:ln w="28575" cap="flat" cmpd="sng">
              <a:solidFill>
                <a:srgbClr val="F1FD09"/>
              </a:solidFill>
              <a:prstDash val="solid"/>
              <a:headEnd type="none" w="med" len="med"/>
              <a:tailEnd type="none" w="med" len="med"/>
            </a:ln>
          </p:spPr>
          <p:txBody>
            <a:bodyPr wrap="none" lIns="0" tIns="0" rIns="0" bIns="0" anchor="ctr" anchorCtr="0"/>
            <a:p>
              <a:pPr algn="ctr"/>
              <a:r>
                <a:rPr lang="vi-VN" sz="2000" dirty="0" err="1">
                  <a:latin typeface="Arial" panose="020B0604020202020204" pitchFamily="34" charset="0"/>
                </a:rPr>
                <a:t>QH nhân </a:t>
              </a:r>
              <a:r>
                <a:rPr lang="vi-VN" sz="2000" dirty="0" err="1">
                  <a:latin typeface="Arial" panose="020B0604020202020204" pitchFamily="34" charset="0"/>
                </a:rPr>
                <a:t>thân</a:t>
              </a:r>
              <a:endParaRPr lang="vi-VN" sz="2000" dirty="0" err="1">
                <a:latin typeface="Arial" panose="020B0604020202020204" pitchFamily="34" charset="0"/>
              </a:endParaRPr>
            </a:p>
          </p:txBody>
        </p:sp>
        <p:sp>
          <p:nvSpPr>
            <p:cNvPr id="37903" name="_s37903"/>
            <p:cNvSpPr/>
            <p:nvPr/>
          </p:nvSpPr>
          <p:spPr>
            <a:xfrm>
              <a:off x="223" y="1968"/>
              <a:ext cx="566" cy="288"/>
            </a:xfrm>
            <a:prstGeom prst="roundRect">
              <a:avLst>
                <a:gd name="adj" fmla="val 16667"/>
              </a:avLst>
            </a:prstGeom>
            <a:solidFill>
              <a:srgbClr val="F1FD09">
                <a:alpha val="50000"/>
              </a:srgbClr>
            </a:solidFill>
            <a:ln w="28575" cap="flat" cmpd="sng">
              <a:solidFill>
                <a:srgbClr val="F1FD09"/>
              </a:solidFill>
              <a:prstDash val="solid"/>
              <a:headEnd type="none" w="med" len="med"/>
              <a:tailEnd type="none" w="med" len="med"/>
            </a:ln>
          </p:spPr>
          <p:txBody>
            <a:bodyPr wrap="none" lIns="0" tIns="0" rIns="0" bIns="0" anchor="ctr" anchorCtr="0"/>
            <a:p>
              <a:pPr algn="ctr"/>
              <a:r>
                <a:rPr lang="vi-VN" sz="2000">
                  <a:latin typeface="Arial" panose="020B0604020202020204" pitchFamily="34" charset="0"/>
                </a:rPr>
                <a:t>QH Gắn </a:t>
              </a:r>
              <a:endParaRPr lang="vi-VN" sz="2000">
                <a:latin typeface="Arial" panose="020B0604020202020204" pitchFamily="34" charset="0"/>
              </a:endParaRPr>
            </a:p>
            <a:p>
              <a:pPr algn="ctr"/>
              <a:r>
                <a:rPr lang="vi-VN" sz="2000">
                  <a:latin typeface="Arial" panose="020B0604020202020204" pitchFamily="34" charset="0"/>
                </a:rPr>
                <a:t>với </a:t>
              </a:r>
              <a:r>
                <a:rPr lang="vi-VN" sz="2000">
                  <a:latin typeface="Arial" panose="020B0604020202020204" pitchFamily="34" charset="0"/>
                </a:rPr>
                <a:t>TS</a:t>
              </a:r>
              <a:endParaRPr lang="vi-VN" sz="2000">
                <a:latin typeface="Arial" panose="020B0604020202020204" pitchFamily="34" charset="0"/>
              </a:endParaRPr>
            </a:p>
          </p:txBody>
        </p:sp>
        <p:sp>
          <p:nvSpPr>
            <p:cNvPr id="37904" name="_s37904"/>
            <p:cNvSpPr/>
            <p:nvPr/>
          </p:nvSpPr>
          <p:spPr>
            <a:xfrm>
              <a:off x="1507" y="1530"/>
              <a:ext cx="2028" cy="288"/>
            </a:xfrm>
            <a:prstGeom prst="roundRect">
              <a:avLst>
                <a:gd name="adj" fmla="val 16667"/>
              </a:avLst>
            </a:prstGeom>
            <a:solidFill>
              <a:srgbClr val="F1FD09">
                <a:alpha val="50000"/>
              </a:srgbClr>
            </a:solidFill>
            <a:ln w="28575" cap="flat" cmpd="sng">
              <a:solidFill>
                <a:srgbClr val="F1FD09"/>
              </a:solidFill>
              <a:prstDash val="solid"/>
              <a:headEnd type="none" w="med" len="med"/>
              <a:tailEnd type="none" w="med" len="med"/>
            </a:ln>
          </p:spPr>
          <p:txBody>
            <a:bodyPr wrap="none" lIns="0" tIns="0" rIns="0" bIns="0" anchor="ctr" anchorCtr="0"/>
            <a:p>
              <a:pPr algn="ctr"/>
              <a:r>
                <a:rPr lang="vi-VN" sz="2000">
                  <a:latin typeface="Arial" panose="020B0604020202020204" pitchFamily="34" charset="0"/>
                </a:rPr>
                <a:t>QH Tài </a:t>
              </a:r>
              <a:r>
                <a:rPr lang="vi-VN" sz="2000">
                  <a:latin typeface="Arial" panose="020B0604020202020204" pitchFamily="34" charset="0"/>
                </a:rPr>
                <a:t>sản</a:t>
              </a:r>
              <a:endParaRPr lang="vi-VN" sz="2000">
                <a:latin typeface="Arial" panose="020B0604020202020204" pitchFamily="34" charset="0"/>
              </a:endParaRPr>
            </a:p>
          </p:txBody>
        </p:sp>
        <p:sp>
          <p:nvSpPr>
            <p:cNvPr id="37905" name="_s37905"/>
            <p:cNvSpPr/>
            <p:nvPr/>
          </p:nvSpPr>
          <p:spPr>
            <a:xfrm>
              <a:off x="816" y="1978"/>
              <a:ext cx="576" cy="288"/>
            </a:xfrm>
            <a:prstGeom prst="roundRect">
              <a:avLst>
                <a:gd name="adj" fmla="val 16667"/>
              </a:avLst>
            </a:prstGeom>
            <a:solidFill>
              <a:srgbClr val="F1FD09">
                <a:alpha val="50000"/>
              </a:srgbClr>
            </a:solidFill>
            <a:ln w="28575" cap="flat" cmpd="sng">
              <a:solidFill>
                <a:srgbClr val="F1FD09"/>
              </a:solidFill>
              <a:prstDash val="solid"/>
              <a:headEnd type="none" w="med" len="med"/>
              <a:tailEnd type="none" w="med" len="med"/>
            </a:ln>
          </p:spPr>
          <p:txBody>
            <a:bodyPr wrap="none" lIns="0" tIns="0" rIns="0" bIns="0" anchor="ctr" anchorCtr="0"/>
            <a:p>
              <a:pPr algn="ctr"/>
              <a:r>
                <a:rPr lang="vi-VN" sz="2000">
                  <a:solidFill>
                    <a:schemeClr val="accent2"/>
                  </a:solidFill>
                  <a:latin typeface="Arial" panose="020B0604020202020204" pitchFamily="34" charset="0"/>
                </a:rPr>
                <a:t>QH </a:t>
              </a:r>
              <a:r>
                <a:rPr lang="vi-VN" sz="2000">
                  <a:solidFill>
                    <a:schemeClr val="accent2"/>
                  </a:solidFill>
                  <a:latin typeface="Arial" panose="020B0604020202020204" pitchFamily="34" charset="0"/>
                </a:rPr>
                <a:t>không</a:t>
              </a:r>
              <a:endParaRPr lang="vi-VN" sz="2000">
                <a:solidFill>
                  <a:schemeClr val="accent2"/>
                </a:solidFill>
                <a:latin typeface="Arial" panose="020B0604020202020204" pitchFamily="34" charset="0"/>
              </a:endParaRPr>
            </a:p>
            <a:p>
              <a:pPr algn="ctr"/>
              <a:r>
                <a:rPr lang="vi-VN" sz="2000">
                  <a:solidFill>
                    <a:schemeClr val="accent2"/>
                  </a:solidFill>
                  <a:latin typeface="Arial" panose="020B0604020202020204" pitchFamily="34" charset="0"/>
                </a:rPr>
                <a:t> gắn </a:t>
              </a:r>
              <a:r>
                <a:rPr lang="vi-VN" sz="2000">
                  <a:solidFill>
                    <a:schemeClr val="accent2"/>
                  </a:solidFill>
                  <a:latin typeface="Arial" panose="020B0604020202020204" pitchFamily="34" charset="0"/>
                </a:rPr>
                <a:t>TS</a:t>
              </a:r>
              <a:endParaRPr lang="vi-VN" sz="2000">
                <a:solidFill>
                  <a:schemeClr val="accent2"/>
                </a:solidFill>
                <a:latin typeface="Arial" panose="020B0604020202020204" pitchFamily="34" charset="0"/>
              </a:endParaRPr>
            </a:p>
          </p:txBody>
        </p:sp>
      </p:grpSp>
      <p:sp>
        <p:nvSpPr>
          <p:cNvPr id="2" name="_s37900"/>
          <p:cNvSpPr/>
          <p:nvPr/>
        </p:nvSpPr>
        <p:spPr>
          <a:xfrm>
            <a:off x="7665297" y="4078336"/>
            <a:ext cx="1210733" cy="803564"/>
          </a:xfrm>
          <a:prstGeom prst="roundRect">
            <a:avLst>
              <a:gd name="adj" fmla="val 16667"/>
            </a:avLst>
          </a:prstGeom>
          <a:solidFill>
            <a:srgbClr val="FF00FF">
              <a:alpha val="50000"/>
            </a:srgbClr>
          </a:solidFill>
          <a:ln w="28575" cap="flat" cmpd="sng">
            <a:solidFill>
              <a:srgbClr val="FF00AD"/>
            </a:solidFill>
            <a:prstDash val="solid"/>
            <a:headEnd type="none" w="med" len="med"/>
            <a:tailEnd type="none" w="med" len="med"/>
          </a:ln>
        </p:spPr>
        <p:txBody>
          <a:bodyPr wrap="none" lIns="0" tIns="0" rIns="0" bIns="0" anchor="ctr" anchorCtr="0"/>
          <a:p>
            <a:pPr algn="ctr"/>
            <a:r>
              <a:rPr lang="vi-VN" sz="2000">
                <a:latin typeface="Arial" panose="020B0604020202020204" pitchFamily="34" charset="0"/>
              </a:rPr>
              <a:t>QH </a:t>
            </a:r>
            <a:endParaRPr lang="vi-VN" sz="2000">
              <a:latin typeface="Arial" panose="020B0604020202020204" pitchFamily="34" charset="0"/>
            </a:endParaRPr>
          </a:p>
          <a:p>
            <a:pPr algn="ctr"/>
            <a:r>
              <a:rPr lang="vi-VN" sz="2000">
                <a:latin typeface="Arial" panose="020B0604020202020204" pitchFamily="34" charset="0"/>
              </a:rPr>
              <a:t>thừa </a:t>
            </a:r>
            <a:r>
              <a:rPr lang="vi-VN" sz="2000">
                <a:latin typeface="Arial" panose="020B0604020202020204" pitchFamily="34" charset="0"/>
              </a:rPr>
              <a:t>kế</a:t>
            </a:r>
            <a:endParaRPr lang="vi-VN" sz="2000">
              <a:latin typeface="Arial" panose="020B0604020202020204" pitchFamily="34" charset="0"/>
            </a:endParaRPr>
          </a:p>
        </p:txBody>
      </p:sp>
      <p:cxnSp>
        <p:nvCxnSpPr>
          <p:cNvPr id="3" name="_s37895"/>
          <p:cNvCxnSpPr/>
          <p:nvPr/>
        </p:nvCxnSpPr>
        <p:spPr>
          <a:xfrm rot="16200000">
            <a:off x="3697586" y="3830282"/>
            <a:ext cx="493857" cy="2752"/>
          </a:xfrm>
          <a:prstGeom prst="bentConnector3">
            <a:avLst>
              <a:gd name="adj1" fmla="val 49871"/>
            </a:avLst>
          </a:prstGeom>
          <a:ln w="38100" cap="flat" cmpd="sng">
            <a:solidFill>
              <a:schemeClr val="tx1"/>
            </a:solidFill>
            <a:prstDash val="solid"/>
            <a:miter/>
            <a:headEnd type="none" w="med" len="med"/>
            <a:tailEnd type="none" w="med" len="med"/>
          </a:ln>
        </p:spPr>
      </p:cxnSp>
      <p:cxnSp>
        <p:nvCxnSpPr>
          <p:cNvPr id="4" name="_s37895"/>
          <p:cNvCxnSpPr/>
          <p:nvPr/>
        </p:nvCxnSpPr>
        <p:spPr>
          <a:xfrm rot="16200000">
            <a:off x="5053311" y="3822027"/>
            <a:ext cx="493857" cy="2752"/>
          </a:xfrm>
          <a:prstGeom prst="bentConnector3">
            <a:avLst>
              <a:gd name="adj1" fmla="val 49871"/>
            </a:avLst>
          </a:prstGeom>
          <a:ln w="38100" cap="flat" cmpd="sng">
            <a:solidFill>
              <a:schemeClr val="tx1"/>
            </a:solidFill>
            <a:prstDash val="solid"/>
            <a:miter/>
            <a:headEnd type="none" w="med" len="med"/>
            <a:tailEnd type="none" w="med" len="med"/>
          </a:ln>
        </p:spPr>
      </p:cxnSp>
      <p:cxnSp>
        <p:nvCxnSpPr>
          <p:cNvPr id="5" name="_s37895"/>
          <p:cNvCxnSpPr/>
          <p:nvPr/>
        </p:nvCxnSpPr>
        <p:spPr>
          <a:xfrm rot="16200000">
            <a:off x="6645256" y="3816312"/>
            <a:ext cx="493857" cy="2752"/>
          </a:xfrm>
          <a:prstGeom prst="bentConnector3">
            <a:avLst>
              <a:gd name="adj1" fmla="val 49871"/>
            </a:avLst>
          </a:prstGeom>
          <a:ln w="38100" cap="flat" cmpd="sng">
            <a:solidFill>
              <a:schemeClr val="tx1"/>
            </a:solidFill>
            <a:prstDash val="solid"/>
            <a:miter/>
            <a:headEnd type="none" w="med" len="med"/>
            <a:tailEnd type="none" w="med" len="med"/>
          </a:ln>
        </p:spPr>
      </p:cxnSp>
      <p:cxnSp>
        <p:nvCxnSpPr>
          <p:cNvPr id="6" name="_s37895"/>
          <p:cNvCxnSpPr/>
          <p:nvPr/>
        </p:nvCxnSpPr>
        <p:spPr>
          <a:xfrm rot="16200000">
            <a:off x="8006061" y="3830282"/>
            <a:ext cx="493857" cy="2752"/>
          </a:xfrm>
          <a:prstGeom prst="bentConnector3">
            <a:avLst>
              <a:gd name="adj1" fmla="val 49871"/>
            </a:avLst>
          </a:prstGeom>
          <a:ln w="38100" cap="flat" cmpd="sng">
            <a:solidFill>
              <a:schemeClr val="tx1"/>
            </a:solidFill>
            <a:prstDash val="solid"/>
            <a:miter/>
            <a:headEnd type="none" w="med" len="med"/>
            <a:tailEnd type="none" w="med" len="med"/>
          </a:ln>
        </p:spPr>
      </p:cxn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801"/>
            <a:ext cx="7010400" cy="1143000"/>
          </a:xfrm>
        </p:spPr>
        <p:txBody>
          <a:bodyPr>
            <a:normAutofit fontScale="90000"/>
          </a:bodyPr>
          <a:lstStyle/>
          <a:p>
            <a:pPr eaLnBrk="1" fontAlgn="auto" hangingPunct="1">
              <a:spcAft>
                <a:spcPts val="0"/>
              </a:spcAft>
              <a:defRPr/>
            </a:pPr>
            <a:r>
              <a:rPr lang="en-US" dirty="0" smtClean="0"/>
              <a:t>2.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nội</a:t>
            </a:r>
            <a:r>
              <a:rPr lang="en-US" dirty="0" smtClean="0">
                <a:latin typeface="Arial" panose="020B0604020202020204" pitchFamily="34" charset="0"/>
                <a:cs typeface="Arial" panose="020B0604020202020204" pitchFamily="34" charset="0"/>
              </a:rPr>
              <a:t> dung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Luật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sự</a:t>
            </a:r>
            <a:r>
              <a:rPr lang="en-US" dirty="0" smtClean="0"/>
              <a:t> </a:t>
            </a:r>
            <a:endParaRPr lang="en-US" dirty="0"/>
          </a:p>
        </p:txBody>
      </p:sp>
      <p:sp>
        <p:nvSpPr>
          <p:cNvPr id="3" name="Content Placeholder 2"/>
          <p:cNvSpPr>
            <a:spLocks noGrp="1"/>
          </p:cNvSpPr>
          <p:nvPr>
            <p:ph idx="1"/>
          </p:nvPr>
        </p:nvSpPr>
        <p:spPr/>
        <p:txBody>
          <a:bodyPr/>
          <a:lstStyle/>
          <a:p>
            <a:pPr eaLnBrk="1" hangingPunct="1">
              <a:lnSpc>
                <a:spcPct val="150000"/>
              </a:lnSpc>
              <a:buFont typeface="Arial" panose="020B0604020202020204" pitchFamily="34" charset="0"/>
              <a:buNone/>
            </a:pPr>
            <a:r>
              <a:rPr lang="en-US" b="1" smtClean="0">
                <a:latin typeface="Arial" panose="020B0604020202020204" pitchFamily="34" charset="0"/>
                <a:cs typeface="Arial" panose="020B0604020202020204" pitchFamily="34" charset="0"/>
              </a:rPr>
              <a:t>2.1 Chế định về quyền sở hữu</a:t>
            </a:r>
            <a:endParaRPr lang="en-US" b="1" smtClean="0"/>
          </a:p>
        </p:txBody>
      </p:sp>
      <p:graphicFrame>
        <p:nvGraphicFramePr>
          <p:cNvPr id="11" name="Diagram 10"/>
          <p:cNvGraphicFramePr/>
          <p:nvPr/>
        </p:nvGraphicFramePr>
        <p:xfrm>
          <a:off x="152400" y="2209800"/>
          <a:ext cx="8763000" cy="4368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Action Button: Forward or Next 11">
            <a:hlinkClick r:id="" action="ppaction://hlinkshowjump?jump=nextslide" highlightClick="1"/>
          </p:cNvPr>
          <p:cNvSpPr/>
          <p:nvPr/>
        </p:nvSpPr>
        <p:spPr>
          <a:xfrm>
            <a:off x="8382000" y="6096000"/>
            <a:ext cx="457200" cy="3048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801"/>
            <a:ext cx="7010400" cy="1143000"/>
          </a:xfrm>
        </p:spPr>
        <p:txBody>
          <a:bodyPr>
            <a:normAutofit fontScale="90000"/>
          </a:bodyPr>
          <a:lstStyle/>
          <a:p>
            <a:pPr eaLnBrk="1" fontAlgn="auto" hangingPunct="1">
              <a:spcAft>
                <a:spcPts val="0"/>
              </a:spcAft>
              <a:defRPr/>
            </a:pPr>
            <a:r>
              <a:rPr lang="en-US" dirty="0" smtClean="0"/>
              <a:t>2.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nội</a:t>
            </a:r>
            <a:r>
              <a:rPr lang="en-US" dirty="0" smtClean="0">
                <a:latin typeface="Arial" panose="020B0604020202020204" pitchFamily="34" charset="0"/>
                <a:cs typeface="Arial" panose="020B0604020202020204" pitchFamily="34" charset="0"/>
              </a:rPr>
              <a:t> dung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Luật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sự</a:t>
            </a:r>
            <a:r>
              <a:rPr lang="en-US" dirty="0" smtClean="0"/>
              <a:t> </a:t>
            </a:r>
            <a:endParaRPr lang="en-US" dirty="0"/>
          </a:p>
        </p:txBody>
      </p:sp>
      <p:sp>
        <p:nvSpPr>
          <p:cNvPr id="18434" name="Content Placeholder 2"/>
          <p:cNvSpPr>
            <a:spLocks noGrp="1"/>
          </p:cNvSpPr>
          <p:nvPr>
            <p:ph idx="1"/>
          </p:nvPr>
        </p:nvSpPr>
        <p:spPr/>
        <p:txBody>
          <a:bodyPr/>
          <a:lstStyle/>
          <a:p>
            <a:pPr eaLnBrk="1" hangingPunct="1">
              <a:lnSpc>
                <a:spcPct val="150000"/>
              </a:lnSpc>
              <a:buFont typeface="Arial" panose="020B0604020202020204" pitchFamily="34" charset="0"/>
              <a:buNone/>
            </a:pPr>
            <a:r>
              <a:rPr lang="en-US" b="1" smtClean="0">
                <a:latin typeface="Arial" panose="020B0604020202020204" pitchFamily="34" charset="0"/>
                <a:cs typeface="Arial" panose="020B0604020202020204" pitchFamily="34" charset="0"/>
              </a:rPr>
              <a:t>2.1 Chế định về quyền sở hữu</a:t>
            </a:r>
            <a:endParaRPr lang="en-US" b="1" smtClean="0">
              <a:latin typeface="Arial" panose="020B0604020202020204" pitchFamily="34" charset="0"/>
              <a:cs typeface="Arial" panose="020B0604020202020204" pitchFamily="34" charset="0"/>
            </a:endParaRPr>
          </a:p>
          <a:p>
            <a:pPr eaLnBrk="1" hangingPunct="1">
              <a:lnSpc>
                <a:spcPct val="150000"/>
              </a:lnSpc>
              <a:buFont typeface="Arial" panose="020B0604020202020204" pitchFamily="34" charset="0"/>
              <a:buNone/>
            </a:pPr>
            <a:r>
              <a:rPr lang="en-US" b="1" smtClean="0">
                <a:solidFill>
                  <a:srgbClr val="FF0000"/>
                </a:solidFill>
                <a:latin typeface="Arial" panose="020B0604020202020204" pitchFamily="34" charset="0"/>
                <a:cs typeface="Arial" panose="020B0604020202020204" pitchFamily="34" charset="0"/>
              </a:rPr>
              <a:t>      Quyền sở hữu</a:t>
            </a:r>
            <a:endParaRPr lang="en-US" b="1" smtClean="0">
              <a:solidFill>
                <a:srgbClr val="FF0000"/>
              </a:solidFill>
            </a:endParaRPr>
          </a:p>
          <a:p>
            <a:pPr eaLnBrk="1" hangingPunct="1">
              <a:buFont typeface="Arial" panose="020B0604020202020204" pitchFamily="34" charset="0"/>
              <a:buNone/>
            </a:pPr>
            <a:endParaRPr lang="en-US" smtClean="0"/>
          </a:p>
        </p:txBody>
      </p:sp>
      <p:graphicFrame>
        <p:nvGraphicFramePr>
          <p:cNvPr id="5" name="Diagram 4"/>
          <p:cNvGraphicFramePr/>
          <p:nvPr/>
        </p:nvGraphicFramePr>
        <p:xfrm>
          <a:off x="152400" y="3124200"/>
          <a:ext cx="8763000" cy="3530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sp>
        <p:nvSpPr>
          <p:cNvPr id="5" name="Text Placeholder 4"/>
          <p:cNvSpPr>
            <a:spLocks noGrp="1"/>
          </p:cNvSpPr>
          <p:nvPr>
            <p:ph type="body" sz="quarter" idx="10"/>
          </p:nvPr>
        </p:nvSpPr>
        <p:spPr/>
        <p:txBody>
          <a:bodyPr>
            <a:noAutofit/>
          </a:bodyPr>
          <a:p>
            <a:r>
              <a:rPr lang="en-US" sz="4400" b="1">
                <a:effectLst/>
              </a:rPr>
              <a:t>QUYỀN CHIẾM HỮU</a:t>
            </a:r>
            <a:endParaRPr lang="en-US" sz="4400">
              <a:effectLst/>
            </a:endParaRPr>
          </a:p>
        </p:txBody>
      </p:sp>
      <p:sp>
        <p:nvSpPr>
          <p:cNvPr id="6" name="Content Placeholder 2"/>
          <p:cNvSpPr>
            <a:spLocks noGrp="1"/>
          </p:cNvSpPr>
          <p:nvPr/>
        </p:nvSpPr>
        <p:spPr>
          <a:xfrm>
            <a:off x="0" y="1924685"/>
            <a:ext cx="8839200" cy="48571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00000"/>
              </a:lnSpc>
              <a:spcBef>
                <a:spcPts val="0"/>
              </a:spcBef>
              <a:buNone/>
            </a:pPr>
            <a:r>
              <a:rPr lang="en-US" b="1" i="1" dirty="0">
                <a:solidFill>
                  <a:schemeClr val="accent4">
                    <a:lumMod val="50000"/>
                  </a:schemeClr>
                </a:solidFill>
              </a:rPr>
              <a:t>	</a:t>
            </a:r>
            <a:r>
              <a:rPr lang="en-US" b="1" i="1" dirty="0" err="1">
                <a:solidFill>
                  <a:schemeClr val="accent4">
                    <a:lumMod val="50000"/>
                  </a:schemeClr>
                </a:solidFill>
              </a:rPr>
              <a:t>Quyền</a:t>
            </a:r>
            <a:r>
              <a:rPr lang="en-US" b="1" i="1" dirty="0">
                <a:solidFill>
                  <a:schemeClr val="accent4">
                    <a:lumMod val="50000"/>
                  </a:schemeClr>
                </a:solidFill>
              </a:rPr>
              <a:t> </a:t>
            </a:r>
            <a:r>
              <a:rPr lang="en-US" b="1" i="1" dirty="0" err="1">
                <a:solidFill>
                  <a:schemeClr val="accent4">
                    <a:lumMod val="50000"/>
                  </a:schemeClr>
                </a:solidFill>
              </a:rPr>
              <a:t>chiếm</a:t>
            </a:r>
            <a:r>
              <a:rPr lang="en-US" b="1" i="1" dirty="0">
                <a:solidFill>
                  <a:schemeClr val="accent4">
                    <a:lumMod val="50000"/>
                  </a:schemeClr>
                </a:solidFill>
              </a:rPr>
              <a:t> </a:t>
            </a:r>
            <a:r>
              <a:rPr lang="en-US" b="1" i="1" dirty="0" err="1">
                <a:solidFill>
                  <a:schemeClr val="accent4">
                    <a:lumMod val="50000"/>
                  </a:schemeClr>
                </a:solidFill>
              </a:rPr>
              <a:t>hữu</a:t>
            </a:r>
            <a:r>
              <a:rPr lang="en-US" b="1" i="1" dirty="0">
                <a:solidFill>
                  <a:schemeClr val="accent4">
                    <a:lumMod val="50000"/>
                  </a:schemeClr>
                </a:solidFill>
              </a:rPr>
              <a:t> </a:t>
            </a:r>
            <a:r>
              <a:rPr lang="en-US" i="1" dirty="0" err="1">
                <a:solidFill>
                  <a:schemeClr val="accent4">
                    <a:lumMod val="50000"/>
                  </a:schemeClr>
                </a:solidFill>
              </a:rPr>
              <a:t>là</a:t>
            </a:r>
            <a:r>
              <a:rPr lang="en-US" i="1" dirty="0">
                <a:solidFill>
                  <a:schemeClr val="accent4">
                    <a:lumMod val="50000"/>
                  </a:schemeClr>
                </a:solidFill>
              </a:rPr>
              <a:t> </a:t>
            </a:r>
            <a:r>
              <a:rPr lang="en-US" i="1" dirty="0" err="1">
                <a:solidFill>
                  <a:schemeClr val="accent4">
                    <a:lumMod val="50000"/>
                  </a:schemeClr>
                </a:solidFill>
              </a:rPr>
              <a:t>quyền</a:t>
            </a:r>
            <a:r>
              <a:rPr lang="en-US" i="1" dirty="0">
                <a:solidFill>
                  <a:schemeClr val="accent4">
                    <a:lumMod val="50000"/>
                  </a:schemeClr>
                </a:solidFill>
              </a:rPr>
              <a:t> </a:t>
            </a:r>
            <a:r>
              <a:rPr lang="en-US" i="1" dirty="0" err="1">
                <a:solidFill>
                  <a:schemeClr val="accent4">
                    <a:lumMod val="50000"/>
                  </a:schemeClr>
                </a:solidFill>
              </a:rPr>
              <a:t>năng</a:t>
            </a:r>
            <a:r>
              <a:rPr lang="en-US" i="1" dirty="0">
                <a:solidFill>
                  <a:schemeClr val="accent4">
                    <a:lumMod val="50000"/>
                  </a:schemeClr>
                </a:solidFill>
              </a:rPr>
              <a:t> </a:t>
            </a:r>
            <a:r>
              <a:rPr lang="en-US" b="1" i="1" dirty="0" err="1">
                <a:solidFill>
                  <a:schemeClr val="accent4">
                    <a:lumMod val="50000"/>
                  </a:schemeClr>
                </a:solidFill>
              </a:rPr>
              <a:t>nắm</a:t>
            </a:r>
            <a:r>
              <a:rPr lang="en-US" b="1" i="1" dirty="0">
                <a:solidFill>
                  <a:schemeClr val="accent4">
                    <a:lumMod val="50000"/>
                  </a:schemeClr>
                </a:solidFill>
              </a:rPr>
              <a:t> </a:t>
            </a:r>
            <a:r>
              <a:rPr lang="en-US" b="1" i="1" dirty="0" err="1">
                <a:solidFill>
                  <a:schemeClr val="accent4">
                    <a:lumMod val="50000"/>
                  </a:schemeClr>
                </a:solidFill>
              </a:rPr>
              <a:t>giữ</a:t>
            </a:r>
            <a:r>
              <a:rPr lang="en-US" b="1" i="1" dirty="0">
                <a:solidFill>
                  <a:schemeClr val="accent4">
                    <a:lumMod val="50000"/>
                  </a:schemeClr>
                </a:solidFill>
              </a:rPr>
              <a:t>, chi </a:t>
            </a:r>
            <a:r>
              <a:rPr lang="en-US" b="1" i="1" dirty="0" err="1">
                <a:solidFill>
                  <a:schemeClr val="accent4">
                    <a:lumMod val="50000"/>
                  </a:schemeClr>
                </a:solidFill>
              </a:rPr>
              <a:t>phối</a:t>
            </a:r>
            <a:r>
              <a:rPr lang="en-US" b="1" i="1" dirty="0">
                <a:solidFill>
                  <a:schemeClr val="accent4">
                    <a:lumMod val="50000"/>
                  </a:schemeClr>
                </a:solidFill>
              </a:rPr>
              <a:t> </a:t>
            </a:r>
            <a:r>
              <a:rPr lang="en-US" i="1" dirty="0" err="1">
                <a:solidFill>
                  <a:schemeClr val="accent4">
                    <a:lumMod val="50000"/>
                  </a:schemeClr>
                </a:solidFill>
              </a:rPr>
              <a:t>tài</a:t>
            </a:r>
            <a:r>
              <a:rPr lang="en-US" i="1" dirty="0">
                <a:solidFill>
                  <a:schemeClr val="accent4">
                    <a:lumMod val="50000"/>
                  </a:schemeClr>
                </a:solidFill>
              </a:rPr>
              <a:t> </a:t>
            </a:r>
            <a:r>
              <a:rPr lang="en-US" i="1" dirty="0" err="1">
                <a:solidFill>
                  <a:schemeClr val="accent4">
                    <a:lumMod val="50000"/>
                  </a:schemeClr>
                </a:solidFill>
              </a:rPr>
              <a:t>sản</a:t>
            </a:r>
            <a:r>
              <a:rPr lang="en-US" i="1" dirty="0">
                <a:solidFill>
                  <a:schemeClr val="accent4">
                    <a:lumMod val="50000"/>
                  </a:schemeClr>
                </a:solidFill>
              </a:rPr>
              <a:t> </a:t>
            </a:r>
            <a:r>
              <a:rPr lang="en-US" i="1" dirty="0" err="1">
                <a:solidFill>
                  <a:schemeClr val="accent4">
                    <a:lumMod val="50000"/>
                  </a:schemeClr>
                </a:solidFill>
              </a:rPr>
              <a:t>theo</a:t>
            </a:r>
            <a:r>
              <a:rPr lang="en-US" i="1" dirty="0">
                <a:solidFill>
                  <a:schemeClr val="accent4">
                    <a:lumMod val="50000"/>
                  </a:schemeClr>
                </a:solidFill>
              </a:rPr>
              <a:t> ý </a:t>
            </a:r>
            <a:r>
              <a:rPr lang="en-US" i="1" dirty="0" err="1">
                <a:solidFill>
                  <a:schemeClr val="accent4">
                    <a:lumMod val="50000"/>
                  </a:schemeClr>
                </a:solidFill>
              </a:rPr>
              <a:t>chí</a:t>
            </a:r>
            <a:r>
              <a:rPr lang="en-US" i="1" dirty="0">
                <a:solidFill>
                  <a:schemeClr val="accent4">
                    <a:lumMod val="50000"/>
                  </a:schemeClr>
                </a:solidFill>
              </a:rPr>
              <a:t> </a:t>
            </a:r>
            <a:r>
              <a:rPr lang="en-US" i="1" dirty="0" err="1">
                <a:solidFill>
                  <a:schemeClr val="accent4">
                    <a:lumMod val="50000"/>
                  </a:schemeClr>
                </a:solidFill>
              </a:rPr>
              <a:t>của</a:t>
            </a:r>
            <a:r>
              <a:rPr lang="en-US" i="1" dirty="0">
                <a:solidFill>
                  <a:schemeClr val="accent4">
                    <a:lumMod val="50000"/>
                  </a:schemeClr>
                </a:solidFill>
              </a:rPr>
              <a:t> </a:t>
            </a:r>
            <a:r>
              <a:rPr lang="en-US" i="1" dirty="0" err="1">
                <a:solidFill>
                  <a:schemeClr val="accent4">
                    <a:lumMod val="50000"/>
                  </a:schemeClr>
                </a:solidFill>
              </a:rPr>
              <a:t>mình</a:t>
            </a:r>
            <a:r>
              <a:rPr lang="en-US" i="1" dirty="0">
                <a:solidFill>
                  <a:schemeClr val="accent4">
                    <a:lumMod val="50000"/>
                  </a:schemeClr>
                </a:solidFill>
              </a:rPr>
              <a:t>.</a:t>
            </a:r>
            <a:endParaRPr lang="en-US" i="1" dirty="0">
              <a:solidFill>
                <a:schemeClr val="accent4">
                  <a:lumMod val="50000"/>
                </a:schemeClr>
              </a:solidFill>
            </a:endParaRPr>
          </a:p>
        </p:txBody>
      </p:sp>
      <p:sp>
        <p:nvSpPr>
          <p:cNvPr id="7" name="Rounded Rectangle 6"/>
          <p:cNvSpPr/>
          <p:nvPr/>
        </p:nvSpPr>
        <p:spPr>
          <a:xfrm>
            <a:off x="304800" y="2933700"/>
            <a:ext cx="1828800" cy="289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800" b="1"/>
              <a:t>QUYỀN CHIẾM HỮU</a:t>
            </a:r>
            <a:endParaRPr lang="en-US" sz="2800" b="1"/>
          </a:p>
        </p:txBody>
      </p:sp>
      <p:sp>
        <p:nvSpPr>
          <p:cNvPr id="8" name="Rounded Rectangle 7">
            <a:hlinkClick r:id="" action="ppaction://noaction"/>
          </p:cNvPr>
          <p:cNvSpPr/>
          <p:nvPr/>
        </p:nvSpPr>
        <p:spPr>
          <a:xfrm>
            <a:off x="2451100" y="2933700"/>
            <a:ext cx="3429000" cy="914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a:t>Chiếm hữu có căn cứ pháp luật</a:t>
            </a:r>
            <a:endParaRPr lang="en-US" sz="2400"/>
          </a:p>
        </p:txBody>
      </p:sp>
      <p:sp>
        <p:nvSpPr>
          <p:cNvPr id="9" name="Rounded Rectangle 8">
            <a:hlinkClick r:id="" action="ppaction://noaction"/>
          </p:cNvPr>
          <p:cNvSpPr/>
          <p:nvPr/>
        </p:nvSpPr>
        <p:spPr>
          <a:xfrm>
            <a:off x="2506980" y="4836795"/>
            <a:ext cx="3429000" cy="914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dirty="0" err="1"/>
              <a:t>Chiếm</a:t>
            </a:r>
            <a:r>
              <a:rPr lang="en-US" sz="2400" dirty="0"/>
              <a:t> </a:t>
            </a:r>
            <a:r>
              <a:rPr lang="en-US" sz="2400" dirty="0" err="1"/>
              <a:t>hữu</a:t>
            </a:r>
            <a:r>
              <a:rPr lang="en-US" sz="2400" dirty="0"/>
              <a:t> </a:t>
            </a:r>
            <a:r>
              <a:rPr lang="en-US" sz="2400" dirty="0" err="1"/>
              <a:t>không</a:t>
            </a:r>
            <a:r>
              <a:rPr lang="en-US" sz="2400" dirty="0"/>
              <a:t> </a:t>
            </a:r>
            <a:r>
              <a:rPr lang="en-US" sz="2400" dirty="0" err="1"/>
              <a:t>có</a:t>
            </a:r>
            <a:r>
              <a:rPr lang="en-US" sz="2400" dirty="0"/>
              <a:t> </a:t>
            </a:r>
            <a:r>
              <a:rPr lang="en-US" sz="2400" dirty="0" err="1"/>
              <a:t>căn</a:t>
            </a:r>
            <a:r>
              <a:rPr lang="en-US" sz="2400" dirty="0"/>
              <a:t> </a:t>
            </a:r>
            <a:r>
              <a:rPr lang="en-US" sz="2400" dirty="0" err="1"/>
              <a:t>cứ</a:t>
            </a:r>
            <a:r>
              <a:rPr lang="en-US" sz="2400" dirty="0"/>
              <a:t> </a:t>
            </a:r>
            <a:r>
              <a:rPr lang="en-US" sz="2400" dirty="0" err="1"/>
              <a:t>pháp</a:t>
            </a:r>
            <a:r>
              <a:rPr lang="en-US" sz="2400" dirty="0"/>
              <a:t> </a:t>
            </a:r>
            <a:r>
              <a:rPr lang="en-US" sz="2400" dirty="0" err="1"/>
              <a:t>luật</a:t>
            </a:r>
            <a:endParaRPr lang="en-US" sz="2400" dirty="0"/>
          </a:p>
        </p:txBody>
      </p:sp>
      <p:sp>
        <p:nvSpPr>
          <p:cNvPr id="10" name="Rounded Rectangle 9"/>
          <p:cNvSpPr/>
          <p:nvPr/>
        </p:nvSpPr>
        <p:spPr>
          <a:xfrm>
            <a:off x="6527165" y="2362200"/>
            <a:ext cx="1998980" cy="91440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a:t>Chủ sở hữu</a:t>
            </a:r>
            <a:endParaRPr lang="en-US" sz="2400"/>
          </a:p>
        </p:txBody>
      </p:sp>
      <p:sp>
        <p:nvSpPr>
          <p:cNvPr id="11" name="Rounded Rectangle 10">
            <a:hlinkClick r:id="" action="ppaction://noaction"/>
          </p:cNvPr>
          <p:cNvSpPr/>
          <p:nvPr/>
        </p:nvSpPr>
        <p:spPr>
          <a:xfrm>
            <a:off x="6527165" y="3390265"/>
            <a:ext cx="1961515" cy="997585"/>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a:t>Ko phải CSH nhưng hợp pháp</a:t>
            </a:r>
            <a:endParaRPr lang="en-US" sz="2400"/>
          </a:p>
        </p:txBody>
      </p:sp>
      <p:sp>
        <p:nvSpPr>
          <p:cNvPr id="12" name="Rounded Rectangle 11"/>
          <p:cNvSpPr/>
          <p:nvPr/>
        </p:nvSpPr>
        <p:spPr>
          <a:xfrm>
            <a:off x="6587490" y="4501515"/>
            <a:ext cx="2055495" cy="81153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a:t>Ngay tình</a:t>
            </a:r>
            <a:endParaRPr lang="en-US" sz="2400"/>
          </a:p>
        </p:txBody>
      </p:sp>
      <p:sp>
        <p:nvSpPr>
          <p:cNvPr id="13" name="Rounded Rectangle 12"/>
          <p:cNvSpPr/>
          <p:nvPr/>
        </p:nvSpPr>
        <p:spPr>
          <a:xfrm>
            <a:off x="6563995" y="5472430"/>
            <a:ext cx="2018030" cy="644525"/>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a:t>Ko ngay tình</a:t>
            </a:r>
            <a:endParaRPr lang="en-US" sz="2400"/>
          </a:p>
        </p:txBody>
      </p:sp>
      <p:sp>
        <p:nvSpPr>
          <p:cNvPr id="14" name="Right Arrow 13"/>
          <p:cNvSpPr/>
          <p:nvPr/>
        </p:nvSpPr>
        <p:spPr>
          <a:xfrm>
            <a:off x="2124075" y="3276600"/>
            <a:ext cx="382905"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ight Arrow 14"/>
          <p:cNvSpPr/>
          <p:nvPr/>
        </p:nvSpPr>
        <p:spPr>
          <a:xfrm>
            <a:off x="2049780" y="5103495"/>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6" name="Straight Arrow Connector 15"/>
          <p:cNvCxnSpPr/>
          <p:nvPr/>
        </p:nvCxnSpPr>
        <p:spPr>
          <a:xfrm flipV="1">
            <a:off x="5880100" y="2819400"/>
            <a:ext cx="647065" cy="571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5880100" y="3390900"/>
            <a:ext cx="647065" cy="4984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5956935" y="4779645"/>
            <a:ext cx="6096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5935980" y="5372100"/>
            <a:ext cx="6096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sz="quarter" idx="10"/>
          </p:nvPr>
        </p:nvSpPr>
        <p:spPr/>
        <p:txBody>
          <a:bodyPr/>
          <a:p>
            <a:r>
              <a:rPr lang="en-US"/>
              <a:t>BÀI TẬP</a:t>
            </a:r>
            <a:endParaRPr lang="en-US"/>
          </a:p>
        </p:txBody>
      </p:sp>
      <p:sp>
        <p:nvSpPr>
          <p:cNvPr id="4" name="Text Box 3"/>
          <p:cNvSpPr txBox="1"/>
          <p:nvPr/>
        </p:nvSpPr>
        <p:spPr>
          <a:xfrm>
            <a:off x="381000" y="2057400"/>
            <a:ext cx="8275955" cy="4184650"/>
          </a:xfrm>
          <a:prstGeom prst="rect">
            <a:avLst/>
          </a:prstGeom>
          <a:noFill/>
        </p:spPr>
        <p:txBody>
          <a:bodyPr wrap="square" rtlCol="0" anchor="t">
            <a:spAutoFit/>
          </a:bodyPr>
          <a:p>
            <a:pPr marL="0" indent="0" algn="just" fontAlgn="auto">
              <a:lnSpc>
                <a:spcPct val="100000"/>
              </a:lnSpc>
              <a:spcBef>
                <a:spcPts val="0"/>
              </a:spcBef>
              <a:buNone/>
            </a:pPr>
            <a:r>
              <a:rPr lang="en-US" sz="2800" dirty="0" err="1">
                <a:solidFill>
                  <a:schemeClr val="accent4">
                    <a:lumMod val="50000"/>
                  </a:schemeClr>
                </a:solidFill>
                <a:sym typeface="+mn-ea"/>
              </a:rPr>
              <a:t>Ông</a:t>
            </a:r>
            <a:r>
              <a:rPr lang="en-US" sz="2800" dirty="0">
                <a:solidFill>
                  <a:schemeClr val="accent4">
                    <a:lumMod val="50000"/>
                  </a:schemeClr>
                </a:solidFill>
                <a:sym typeface="+mn-ea"/>
              </a:rPr>
              <a:t> A </a:t>
            </a:r>
            <a:r>
              <a:rPr lang="en-US" sz="2800" dirty="0" err="1">
                <a:solidFill>
                  <a:schemeClr val="accent4">
                    <a:lumMod val="50000"/>
                  </a:schemeClr>
                </a:solidFill>
                <a:sym typeface="+mn-ea"/>
              </a:rPr>
              <a:t>sở</a:t>
            </a:r>
            <a:r>
              <a:rPr lang="en-US" sz="2800" dirty="0">
                <a:solidFill>
                  <a:schemeClr val="accent4">
                    <a:lumMod val="50000"/>
                  </a:schemeClr>
                </a:solidFill>
                <a:sym typeface="+mn-ea"/>
              </a:rPr>
              <a:t> </a:t>
            </a:r>
            <a:r>
              <a:rPr lang="en-US" sz="2800" dirty="0" err="1">
                <a:solidFill>
                  <a:schemeClr val="accent4">
                    <a:lumMod val="50000"/>
                  </a:schemeClr>
                </a:solidFill>
                <a:sym typeface="+mn-ea"/>
              </a:rPr>
              <a:t>hữu</a:t>
            </a:r>
            <a:r>
              <a:rPr lang="en-US" sz="2800" dirty="0">
                <a:solidFill>
                  <a:schemeClr val="accent4">
                    <a:lumMod val="50000"/>
                  </a:schemeClr>
                </a:solidFill>
                <a:sym typeface="+mn-ea"/>
              </a:rPr>
              <a:t> 1 </a:t>
            </a:r>
            <a:r>
              <a:rPr lang="en-US" sz="2800" dirty="0" err="1">
                <a:solidFill>
                  <a:schemeClr val="accent4">
                    <a:lumMod val="50000"/>
                  </a:schemeClr>
                </a:solidFill>
                <a:sym typeface="+mn-ea"/>
              </a:rPr>
              <a:t>chiếc</a:t>
            </a:r>
            <a:r>
              <a:rPr lang="en-US" sz="2800" dirty="0">
                <a:solidFill>
                  <a:schemeClr val="accent4">
                    <a:lumMod val="50000"/>
                  </a:schemeClr>
                </a:solidFill>
                <a:sym typeface="+mn-ea"/>
              </a:rPr>
              <a:t> </a:t>
            </a:r>
            <a:r>
              <a:rPr lang="en-US" sz="2800" dirty="0" err="1">
                <a:solidFill>
                  <a:schemeClr val="accent4">
                    <a:lumMod val="50000"/>
                  </a:schemeClr>
                </a:solidFill>
                <a:sym typeface="+mn-ea"/>
              </a:rPr>
              <a:t>xe</a:t>
            </a:r>
            <a:r>
              <a:rPr lang="en-US" sz="2800" dirty="0">
                <a:solidFill>
                  <a:schemeClr val="accent4">
                    <a:lumMod val="50000"/>
                  </a:schemeClr>
                </a:solidFill>
                <a:sym typeface="+mn-ea"/>
              </a:rPr>
              <a:t> </a:t>
            </a:r>
            <a:r>
              <a:rPr lang="en-US" sz="2800" dirty="0" err="1">
                <a:solidFill>
                  <a:schemeClr val="accent4">
                    <a:lumMod val="50000"/>
                  </a:schemeClr>
                </a:solidFill>
                <a:sym typeface="+mn-ea"/>
              </a:rPr>
              <a:t>máy</a:t>
            </a:r>
            <a:r>
              <a:rPr lang="en-US" sz="2800" dirty="0">
                <a:solidFill>
                  <a:schemeClr val="accent4">
                    <a:lumMod val="50000"/>
                  </a:schemeClr>
                </a:solidFill>
                <a:sym typeface="+mn-ea"/>
              </a:rPr>
              <a:t> </a:t>
            </a:r>
            <a:r>
              <a:rPr lang="en-US" sz="2800" dirty="0" err="1">
                <a:solidFill>
                  <a:schemeClr val="accent4">
                    <a:lumMod val="50000"/>
                  </a:schemeClr>
                </a:solidFill>
                <a:sym typeface="+mn-ea"/>
              </a:rPr>
              <a:t>P</a:t>
            </a:r>
            <a:r>
              <a:rPr lang="vi-VN" altLang="en-US" sz="2800" dirty="0" err="1">
                <a:solidFill>
                  <a:schemeClr val="accent4">
                    <a:lumMod val="50000"/>
                  </a:schemeClr>
                </a:solidFill>
                <a:sym typeface="+mn-ea"/>
              </a:rPr>
              <a:t>ia</a:t>
            </a:r>
            <a:r>
              <a:rPr lang="en-US" sz="2800" dirty="0" err="1">
                <a:solidFill>
                  <a:schemeClr val="accent4">
                    <a:lumMod val="50000"/>
                  </a:schemeClr>
                </a:solidFill>
                <a:sym typeface="+mn-ea"/>
              </a:rPr>
              <a:t>giô</a:t>
            </a:r>
            <a:r>
              <a:rPr lang="en-US" sz="2800" dirty="0">
                <a:solidFill>
                  <a:schemeClr val="accent4">
                    <a:lumMod val="50000"/>
                  </a:schemeClr>
                </a:solidFill>
                <a:sym typeface="+mn-ea"/>
              </a:rPr>
              <a:t>, do </a:t>
            </a:r>
            <a:r>
              <a:rPr lang="en-US" sz="2800" dirty="0" err="1">
                <a:solidFill>
                  <a:schemeClr val="accent4">
                    <a:lumMod val="50000"/>
                  </a:schemeClr>
                </a:solidFill>
                <a:sym typeface="+mn-ea"/>
              </a:rPr>
              <a:t>đi</a:t>
            </a:r>
            <a:r>
              <a:rPr lang="en-US" sz="2800" dirty="0">
                <a:solidFill>
                  <a:schemeClr val="accent4">
                    <a:lumMod val="50000"/>
                  </a:schemeClr>
                </a:solidFill>
                <a:sym typeface="+mn-ea"/>
              </a:rPr>
              <a:t> </a:t>
            </a:r>
            <a:r>
              <a:rPr lang="en-US" sz="2800" dirty="0" err="1">
                <a:solidFill>
                  <a:schemeClr val="accent4">
                    <a:lumMod val="50000"/>
                  </a:schemeClr>
                </a:solidFill>
                <a:sym typeface="+mn-ea"/>
              </a:rPr>
              <a:t>công</a:t>
            </a:r>
            <a:r>
              <a:rPr lang="en-US" sz="2800" dirty="0">
                <a:solidFill>
                  <a:schemeClr val="accent4">
                    <a:lumMod val="50000"/>
                  </a:schemeClr>
                </a:solidFill>
                <a:sym typeface="+mn-ea"/>
              </a:rPr>
              <a:t> </a:t>
            </a:r>
            <a:r>
              <a:rPr lang="en-US" sz="2800" dirty="0" err="1">
                <a:solidFill>
                  <a:schemeClr val="accent4">
                    <a:lumMod val="50000"/>
                  </a:schemeClr>
                </a:solidFill>
                <a:sym typeface="+mn-ea"/>
              </a:rPr>
              <a:t>tác</a:t>
            </a:r>
            <a:r>
              <a:rPr lang="en-US" sz="2800" dirty="0">
                <a:solidFill>
                  <a:schemeClr val="accent4">
                    <a:lumMod val="50000"/>
                  </a:schemeClr>
                </a:solidFill>
                <a:sym typeface="+mn-ea"/>
              </a:rPr>
              <a:t>, </a:t>
            </a:r>
            <a:r>
              <a:rPr lang="en-US" sz="2800" dirty="0" err="1">
                <a:solidFill>
                  <a:schemeClr val="accent4">
                    <a:lumMod val="50000"/>
                  </a:schemeClr>
                </a:solidFill>
                <a:sym typeface="+mn-ea"/>
              </a:rPr>
              <a:t>ông</a:t>
            </a:r>
            <a:r>
              <a:rPr lang="en-US" sz="2800" dirty="0">
                <a:solidFill>
                  <a:schemeClr val="accent4">
                    <a:lumMod val="50000"/>
                  </a:schemeClr>
                </a:solidFill>
                <a:sym typeface="+mn-ea"/>
              </a:rPr>
              <a:t> </a:t>
            </a:r>
            <a:r>
              <a:rPr lang="en-US" sz="2800" dirty="0" err="1">
                <a:solidFill>
                  <a:schemeClr val="accent4">
                    <a:lumMod val="50000"/>
                  </a:schemeClr>
                </a:solidFill>
                <a:sym typeface="+mn-ea"/>
              </a:rPr>
              <a:t>gửi</a:t>
            </a:r>
            <a:r>
              <a:rPr lang="en-US" sz="2800" dirty="0">
                <a:solidFill>
                  <a:schemeClr val="accent4">
                    <a:lumMod val="50000"/>
                  </a:schemeClr>
                </a:solidFill>
                <a:sym typeface="+mn-ea"/>
              </a:rPr>
              <a:t> </a:t>
            </a:r>
            <a:r>
              <a:rPr lang="en-US" sz="2800" dirty="0" err="1">
                <a:solidFill>
                  <a:schemeClr val="accent4">
                    <a:lumMod val="50000"/>
                  </a:schemeClr>
                </a:solidFill>
                <a:sym typeface="+mn-ea"/>
              </a:rPr>
              <a:t>nhờ</a:t>
            </a:r>
            <a:r>
              <a:rPr lang="en-US" sz="2800" dirty="0">
                <a:solidFill>
                  <a:schemeClr val="accent4">
                    <a:lumMod val="50000"/>
                  </a:schemeClr>
                </a:solidFill>
                <a:sym typeface="+mn-ea"/>
              </a:rPr>
              <a:t> </a:t>
            </a:r>
            <a:r>
              <a:rPr lang="en-US" sz="2800" dirty="0" err="1">
                <a:solidFill>
                  <a:schemeClr val="accent4">
                    <a:lumMod val="50000"/>
                  </a:schemeClr>
                </a:solidFill>
                <a:sym typeface="+mn-ea"/>
              </a:rPr>
              <a:t>nhà</a:t>
            </a:r>
            <a:r>
              <a:rPr lang="en-US" sz="2800" dirty="0">
                <a:solidFill>
                  <a:schemeClr val="accent4">
                    <a:lumMod val="50000"/>
                  </a:schemeClr>
                </a:solidFill>
                <a:sym typeface="+mn-ea"/>
              </a:rPr>
              <a:t> </a:t>
            </a:r>
            <a:r>
              <a:rPr lang="en-US" sz="2800" dirty="0" err="1">
                <a:solidFill>
                  <a:schemeClr val="accent4">
                    <a:lumMod val="50000"/>
                  </a:schemeClr>
                </a:solidFill>
                <a:sym typeface="+mn-ea"/>
              </a:rPr>
              <a:t>ông</a:t>
            </a:r>
            <a:r>
              <a:rPr lang="en-US" sz="2800" dirty="0">
                <a:solidFill>
                  <a:schemeClr val="accent4">
                    <a:lumMod val="50000"/>
                  </a:schemeClr>
                </a:solidFill>
                <a:sym typeface="+mn-ea"/>
              </a:rPr>
              <a:t> B. </a:t>
            </a:r>
            <a:r>
              <a:rPr lang="en-US" sz="2800" dirty="0" err="1">
                <a:solidFill>
                  <a:schemeClr val="accent4">
                    <a:lumMod val="50000"/>
                  </a:schemeClr>
                </a:solidFill>
                <a:sym typeface="+mn-ea"/>
              </a:rPr>
              <a:t>Vì</a:t>
            </a:r>
            <a:r>
              <a:rPr lang="en-US" sz="2800" dirty="0">
                <a:solidFill>
                  <a:schemeClr val="accent4">
                    <a:lumMod val="50000"/>
                  </a:schemeClr>
                </a:solidFill>
                <a:sym typeface="+mn-ea"/>
              </a:rPr>
              <a:t> </a:t>
            </a:r>
            <a:r>
              <a:rPr lang="en-US" sz="2800" dirty="0" err="1">
                <a:solidFill>
                  <a:schemeClr val="accent4">
                    <a:lumMod val="50000"/>
                  </a:schemeClr>
                </a:solidFill>
                <a:sym typeface="+mn-ea"/>
              </a:rPr>
              <a:t>biết</a:t>
            </a:r>
            <a:r>
              <a:rPr lang="en-US" sz="2800" dirty="0">
                <a:solidFill>
                  <a:schemeClr val="accent4">
                    <a:lumMod val="50000"/>
                  </a:schemeClr>
                </a:solidFill>
                <a:sym typeface="+mn-ea"/>
              </a:rPr>
              <a:t> </a:t>
            </a:r>
            <a:r>
              <a:rPr lang="en-US" sz="2800" dirty="0" err="1">
                <a:solidFill>
                  <a:schemeClr val="accent4">
                    <a:lumMod val="50000"/>
                  </a:schemeClr>
                </a:solidFill>
                <a:sym typeface="+mn-ea"/>
              </a:rPr>
              <a:t>ông</a:t>
            </a:r>
            <a:r>
              <a:rPr lang="en-US" sz="2800" dirty="0">
                <a:solidFill>
                  <a:schemeClr val="accent4">
                    <a:lumMod val="50000"/>
                  </a:schemeClr>
                </a:solidFill>
                <a:sym typeface="+mn-ea"/>
              </a:rPr>
              <a:t> A </a:t>
            </a:r>
            <a:r>
              <a:rPr lang="en-US" sz="2800" dirty="0" err="1">
                <a:solidFill>
                  <a:schemeClr val="accent4">
                    <a:lumMod val="50000"/>
                  </a:schemeClr>
                </a:solidFill>
                <a:sym typeface="+mn-ea"/>
              </a:rPr>
              <a:t>rất</a:t>
            </a:r>
            <a:r>
              <a:rPr lang="en-US" sz="2800" dirty="0">
                <a:solidFill>
                  <a:schemeClr val="accent4">
                    <a:lumMod val="50000"/>
                  </a:schemeClr>
                </a:solidFill>
                <a:sym typeface="+mn-ea"/>
              </a:rPr>
              <a:t> </a:t>
            </a:r>
            <a:r>
              <a:rPr lang="en-US" sz="2800" dirty="0" err="1">
                <a:solidFill>
                  <a:schemeClr val="accent4">
                    <a:lumMod val="50000"/>
                  </a:schemeClr>
                </a:solidFill>
                <a:sym typeface="+mn-ea"/>
              </a:rPr>
              <a:t>quý</a:t>
            </a:r>
            <a:r>
              <a:rPr lang="en-US" sz="2800" dirty="0">
                <a:solidFill>
                  <a:schemeClr val="accent4">
                    <a:lumMod val="50000"/>
                  </a:schemeClr>
                </a:solidFill>
                <a:sym typeface="+mn-ea"/>
              </a:rPr>
              <a:t> </a:t>
            </a:r>
            <a:r>
              <a:rPr lang="en-US" sz="2800" dirty="0" err="1">
                <a:solidFill>
                  <a:schemeClr val="accent4">
                    <a:lumMod val="50000"/>
                  </a:schemeClr>
                </a:solidFill>
                <a:sym typeface="+mn-ea"/>
              </a:rPr>
              <a:t>chiếc</a:t>
            </a:r>
            <a:r>
              <a:rPr lang="en-US" sz="2800" dirty="0">
                <a:solidFill>
                  <a:schemeClr val="accent4">
                    <a:lumMod val="50000"/>
                  </a:schemeClr>
                </a:solidFill>
                <a:sym typeface="+mn-ea"/>
              </a:rPr>
              <a:t> </a:t>
            </a:r>
            <a:r>
              <a:rPr lang="en-US" sz="2800" dirty="0" err="1">
                <a:solidFill>
                  <a:schemeClr val="accent4">
                    <a:lumMod val="50000"/>
                  </a:schemeClr>
                </a:solidFill>
                <a:sym typeface="+mn-ea"/>
              </a:rPr>
              <a:t>xe</a:t>
            </a:r>
            <a:r>
              <a:rPr lang="en-US" sz="2800" dirty="0">
                <a:solidFill>
                  <a:schemeClr val="accent4">
                    <a:lumMod val="50000"/>
                  </a:schemeClr>
                </a:solidFill>
                <a:sym typeface="+mn-ea"/>
              </a:rPr>
              <a:t>, </a:t>
            </a:r>
            <a:r>
              <a:rPr lang="en-US" sz="2800" dirty="0" err="1">
                <a:solidFill>
                  <a:schemeClr val="accent4">
                    <a:lumMod val="50000"/>
                  </a:schemeClr>
                </a:solidFill>
                <a:sym typeface="+mn-ea"/>
              </a:rPr>
              <a:t>ông</a:t>
            </a:r>
            <a:r>
              <a:rPr lang="en-US" sz="2800" dirty="0">
                <a:solidFill>
                  <a:schemeClr val="accent4">
                    <a:lumMod val="50000"/>
                  </a:schemeClr>
                </a:solidFill>
                <a:sym typeface="+mn-ea"/>
              </a:rPr>
              <a:t> B </a:t>
            </a:r>
            <a:r>
              <a:rPr lang="en-US" sz="2800" dirty="0" err="1">
                <a:solidFill>
                  <a:schemeClr val="accent4">
                    <a:lumMod val="50000"/>
                  </a:schemeClr>
                </a:solidFill>
                <a:sym typeface="+mn-ea"/>
              </a:rPr>
              <a:t>trông</a:t>
            </a:r>
            <a:r>
              <a:rPr lang="en-US" sz="2800" dirty="0">
                <a:solidFill>
                  <a:schemeClr val="accent4">
                    <a:lumMod val="50000"/>
                  </a:schemeClr>
                </a:solidFill>
                <a:sym typeface="+mn-ea"/>
              </a:rPr>
              <a:t> </a:t>
            </a:r>
            <a:r>
              <a:rPr lang="en-US" sz="2800" dirty="0" err="1">
                <a:solidFill>
                  <a:schemeClr val="accent4">
                    <a:lumMod val="50000"/>
                  </a:schemeClr>
                </a:solidFill>
                <a:sym typeface="+mn-ea"/>
              </a:rPr>
              <a:t>rất</a:t>
            </a:r>
            <a:r>
              <a:rPr lang="en-US" sz="2800" dirty="0">
                <a:solidFill>
                  <a:schemeClr val="accent4">
                    <a:lumMod val="50000"/>
                  </a:schemeClr>
                </a:solidFill>
                <a:sym typeface="+mn-ea"/>
              </a:rPr>
              <a:t> </a:t>
            </a:r>
            <a:r>
              <a:rPr lang="en-US" sz="2800" dirty="0" err="1">
                <a:solidFill>
                  <a:schemeClr val="accent4">
                    <a:lumMod val="50000"/>
                  </a:schemeClr>
                </a:solidFill>
                <a:sym typeface="+mn-ea"/>
              </a:rPr>
              <a:t>cẩn</a:t>
            </a:r>
            <a:r>
              <a:rPr lang="en-US" sz="2800" dirty="0">
                <a:solidFill>
                  <a:schemeClr val="accent4">
                    <a:lumMod val="50000"/>
                  </a:schemeClr>
                </a:solidFill>
                <a:sym typeface="+mn-ea"/>
              </a:rPr>
              <a:t> </a:t>
            </a:r>
            <a:r>
              <a:rPr lang="en-US" sz="2800" dirty="0" err="1">
                <a:solidFill>
                  <a:schemeClr val="accent4">
                    <a:lumMod val="50000"/>
                  </a:schemeClr>
                </a:solidFill>
                <a:sym typeface="+mn-ea"/>
              </a:rPr>
              <a:t>thận</a:t>
            </a:r>
            <a:r>
              <a:rPr lang="en-US" sz="2800" dirty="0">
                <a:solidFill>
                  <a:schemeClr val="accent4">
                    <a:lumMod val="50000"/>
                  </a:schemeClr>
                </a:solidFill>
                <a:sym typeface="+mn-ea"/>
              </a:rPr>
              <a:t>. </a:t>
            </a:r>
            <a:r>
              <a:rPr lang="en-US" sz="2800" dirty="0" err="1">
                <a:solidFill>
                  <a:schemeClr val="accent4">
                    <a:lumMod val="50000"/>
                  </a:schemeClr>
                </a:solidFill>
                <a:sym typeface="+mn-ea"/>
              </a:rPr>
              <a:t>Buổi</a:t>
            </a:r>
            <a:r>
              <a:rPr lang="en-US" sz="2800" dirty="0">
                <a:solidFill>
                  <a:schemeClr val="accent4">
                    <a:lumMod val="50000"/>
                  </a:schemeClr>
                </a:solidFill>
                <a:sym typeface="+mn-ea"/>
              </a:rPr>
              <a:t> </a:t>
            </a:r>
            <a:r>
              <a:rPr lang="en-US" sz="2800" dirty="0" err="1">
                <a:solidFill>
                  <a:schemeClr val="accent4">
                    <a:lumMod val="50000"/>
                  </a:schemeClr>
                </a:solidFill>
                <a:sym typeface="+mn-ea"/>
              </a:rPr>
              <a:t>tối</a:t>
            </a:r>
            <a:r>
              <a:rPr lang="en-US" sz="2800" dirty="0">
                <a:solidFill>
                  <a:schemeClr val="accent4">
                    <a:lumMod val="50000"/>
                  </a:schemeClr>
                </a:solidFill>
                <a:sym typeface="+mn-ea"/>
              </a:rPr>
              <a:t> </a:t>
            </a:r>
            <a:r>
              <a:rPr lang="en-US" sz="2800" dirty="0" err="1">
                <a:solidFill>
                  <a:schemeClr val="accent4">
                    <a:lumMod val="50000"/>
                  </a:schemeClr>
                </a:solidFill>
                <a:sym typeface="+mn-ea"/>
              </a:rPr>
              <a:t>khi</a:t>
            </a:r>
            <a:r>
              <a:rPr lang="en-US" sz="2800" dirty="0">
                <a:solidFill>
                  <a:schemeClr val="accent4">
                    <a:lumMod val="50000"/>
                  </a:schemeClr>
                </a:solidFill>
                <a:sym typeface="+mn-ea"/>
              </a:rPr>
              <a:t> </a:t>
            </a:r>
            <a:r>
              <a:rPr lang="en-US" sz="2800" dirty="0" err="1">
                <a:solidFill>
                  <a:schemeClr val="accent4">
                    <a:lumMod val="50000"/>
                  </a:schemeClr>
                </a:solidFill>
                <a:sym typeface="+mn-ea"/>
              </a:rPr>
              <a:t>ông</a:t>
            </a:r>
            <a:r>
              <a:rPr lang="en-US" sz="2800" dirty="0">
                <a:solidFill>
                  <a:schemeClr val="accent4">
                    <a:lumMod val="50000"/>
                  </a:schemeClr>
                </a:solidFill>
                <a:sym typeface="+mn-ea"/>
              </a:rPr>
              <a:t> B </a:t>
            </a:r>
            <a:r>
              <a:rPr lang="en-US" sz="2800" dirty="0" err="1">
                <a:solidFill>
                  <a:schemeClr val="accent4">
                    <a:lumMod val="50000"/>
                  </a:schemeClr>
                </a:solidFill>
                <a:sym typeface="+mn-ea"/>
              </a:rPr>
              <a:t>đi</a:t>
            </a:r>
            <a:r>
              <a:rPr lang="en-US" sz="2800" dirty="0">
                <a:solidFill>
                  <a:schemeClr val="accent4">
                    <a:lumMod val="50000"/>
                  </a:schemeClr>
                </a:solidFill>
                <a:sym typeface="+mn-ea"/>
              </a:rPr>
              <a:t> </a:t>
            </a:r>
            <a:r>
              <a:rPr lang="en-US" sz="2800" dirty="0" err="1">
                <a:solidFill>
                  <a:schemeClr val="accent4">
                    <a:lumMod val="50000"/>
                  </a:schemeClr>
                </a:solidFill>
                <a:sym typeface="+mn-ea"/>
              </a:rPr>
              <a:t>ngủ</a:t>
            </a:r>
            <a:r>
              <a:rPr lang="en-US" sz="2800" dirty="0">
                <a:solidFill>
                  <a:schemeClr val="accent4">
                    <a:lumMod val="50000"/>
                  </a:schemeClr>
                </a:solidFill>
                <a:sym typeface="+mn-ea"/>
              </a:rPr>
              <a:t>, con </a:t>
            </a:r>
            <a:r>
              <a:rPr lang="en-US" sz="2800" dirty="0" err="1">
                <a:solidFill>
                  <a:schemeClr val="accent4">
                    <a:lumMod val="50000"/>
                  </a:schemeClr>
                </a:solidFill>
                <a:sym typeface="+mn-ea"/>
              </a:rPr>
              <a:t>ông</a:t>
            </a:r>
            <a:r>
              <a:rPr lang="en-US" sz="2800" dirty="0">
                <a:solidFill>
                  <a:schemeClr val="accent4">
                    <a:lumMod val="50000"/>
                  </a:schemeClr>
                </a:solidFill>
                <a:sym typeface="+mn-ea"/>
              </a:rPr>
              <a:t> B </a:t>
            </a:r>
            <a:r>
              <a:rPr lang="en-US" sz="2800" dirty="0" err="1">
                <a:solidFill>
                  <a:schemeClr val="accent4">
                    <a:lumMod val="50000"/>
                  </a:schemeClr>
                </a:solidFill>
                <a:sym typeface="+mn-ea"/>
              </a:rPr>
              <a:t>là</a:t>
            </a:r>
            <a:r>
              <a:rPr lang="en-US" sz="2800" dirty="0">
                <a:solidFill>
                  <a:schemeClr val="accent4">
                    <a:lumMod val="50000"/>
                  </a:schemeClr>
                </a:solidFill>
                <a:sym typeface="+mn-ea"/>
              </a:rPr>
              <a:t> C </a:t>
            </a:r>
            <a:r>
              <a:rPr lang="en-US" sz="2800" dirty="0" err="1">
                <a:solidFill>
                  <a:schemeClr val="accent4">
                    <a:lumMod val="50000"/>
                  </a:schemeClr>
                </a:solidFill>
                <a:sym typeface="+mn-ea"/>
              </a:rPr>
              <a:t>đã</a:t>
            </a:r>
            <a:r>
              <a:rPr lang="en-US" sz="2800" dirty="0">
                <a:solidFill>
                  <a:schemeClr val="accent4">
                    <a:lumMod val="50000"/>
                  </a:schemeClr>
                </a:solidFill>
                <a:sym typeface="+mn-ea"/>
              </a:rPr>
              <a:t> </a:t>
            </a:r>
            <a:r>
              <a:rPr lang="en-US" sz="2800" dirty="0" err="1">
                <a:solidFill>
                  <a:schemeClr val="accent4">
                    <a:lumMod val="50000"/>
                  </a:schemeClr>
                </a:solidFill>
                <a:sym typeface="+mn-ea"/>
              </a:rPr>
              <a:t>lấy</a:t>
            </a:r>
            <a:r>
              <a:rPr lang="en-US" sz="2800" dirty="0">
                <a:solidFill>
                  <a:schemeClr val="accent4">
                    <a:lumMod val="50000"/>
                  </a:schemeClr>
                </a:solidFill>
                <a:sym typeface="+mn-ea"/>
              </a:rPr>
              <a:t> </a:t>
            </a:r>
            <a:r>
              <a:rPr lang="en-US" sz="2800" dirty="0" err="1">
                <a:solidFill>
                  <a:schemeClr val="accent4">
                    <a:lumMod val="50000"/>
                  </a:schemeClr>
                </a:solidFill>
                <a:sym typeface="+mn-ea"/>
              </a:rPr>
              <a:t>chiếc</a:t>
            </a:r>
            <a:r>
              <a:rPr lang="en-US" sz="2800" dirty="0">
                <a:solidFill>
                  <a:schemeClr val="accent4">
                    <a:lumMod val="50000"/>
                  </a:schemeClr>
                </a:solidFill>
                <a:sym typeface="+mn-ea"/>
              </a:rPr>
              <a:t> </a:t>
            </a:r>
            <a:r>
              <a:rPr lang="en-US" sz="2800" dirty="0" err="1">
                <a:solidFill>
                  <a:schemeClr val="accent4">
                    <a:lumMod val="50000"/>
                  </a:schemeClr>
                </a:solidFill>
                <a:sym typeface="+mn-ea"/>
              </a:rPr>
              <a:t>xe</a:t>
            </a:r>
            <a:r>
              <a:rPr lang="en-US" sz="2800" dirty="0">
                <a:solidFill>
                  <a:schemeClr val="accent4">
                    <a:lumMod val="50000"/>
                  </a:schemeClr>
                </a:solidFill>
                <a:sym typeface="+mn-ea"/>
              </a:rPr>
              <a:t> </a:t>
            </a:r>
            <a:r>
              <a:rPr lang="en-US" sz="2800" dirty="0" err="1">
                <a:solidFill>
                  <a:schemeClr val="accent4">
                    <a:lumMod val="50000"/>
                  </a:schemeClr>
                </a:solidFill>
                <a:sym typeface="+mn-ea"/>
              </a:rPr>
              <a:t>đi</a:t>
            </a:r>
            <a:r>
              <a:rPr lang="en-US" sz="2800" dirty="0">
                <a:solidFill>
                  <a:schemeClr val="accent4">
                    <a:lumMod val="50000"/>
                  </a:schemeClr>
                </a:solidFill>
                <a:sym typeface="+mn-ea"/>
              </a:rPr>
              <a:t> </a:t>
            </a:r>
            <a:r>
              <a:rPr lang="en-US" sz="2800" dirty="0" err="1">
                <a:solidFill>
                  <a:schemeClr val="accent4">
                    <a:lumMod val="50000"/>
                  </a:schemeClr>
                </a:solidFill>
                <a:sym typeface="+mn-ea"/>
              </a:rPr>
              <a:t>chơi</a:t>
            </a:r>
            <a:r>
              <a:rPr lang="en-US" sz="2800" dirty="0">
                <a:solidFill>
                  <a:schemeClr val="accent4">
                    <a:lumMod val="50000"/>
                  </a:schemeClr>
                </a:solidFill>
                <a:sym typeface="+mn-ea"/>
              </a:rPr>
              <a:t> </a:t>
            </a:r>
            <a:r>
              <a:rPr lang="en-US" sz="2800" dirty="0" err="1">
                <a:solidFill>
                  <a:schemeClr val="accent4">
                    <a:lumMod val="50000"/>
                  </a:schemeClr>
                </a:solidFill>
                <a:sym typeface="+mn-ea"/>
              </a:rPr>
              <a:t>đêm</a:t>
            </a:r>
            <a:r>
              <a:rPr lang="en-US" sz="2800" dirty="0">
                <a:solidFill>
                  <a:schemeClr val="accent4">
                    <a:lumMod val="50000"/>
                  </a:schemeClr>
                </a:solidFill>
                <a:sym typeface="+mn-ea"/>
              </a:rPr>
              <a:t>. </a:t>
            </a:r>
            <a:r>
              <a:rPr lang="en-US" sz="2800" dirty="0" err="1">
                <a:solidFill>
                  <a:schemeClr val="accent4">
                    <a:lumMod val="50000"/>
                  </a:schemeClr>
                </a:solidFill>
                <a:sym typeface="+mn-ea"/>
              </a:rPr>
              <a:t>Đi</a:t>
            </a:r>
            <a:r>
              <a:rPr lang="en-US" sz="2800" dirty="0">
                <a:solidFill>
                  <a:schemeClr val="accent4">
                    <a:lumMod val="50000"/>
                  </a:schemeClr>
                </a:solidFill>
                <a:sym typeface="+mn-ea"/>
              </a:rPr>
              <a:t> </a:t>
            </a:r>
            <a:r>
              <a:rPr lang="en-US" sz="2800" dirty="0" err="1">
                <a:solidFill>
                  <a:schemeClr val="accent4">
                    <a:lumMod val="50000"/>
                  </a:schemeClr>
                </a:solidFill>
                <a:sym typeface="+mn-ea"/>
              </a:rPr>
              <a:t>chơi</a:t>
            </a:r>
            <a:r>
              <a:rPr lang="en-US" sz="2800" dirty="0">
                <a:solidFill>
                  <a:schemeClr val="accent4">
                    <a:lumMod val="50000"/>
                  </a:schemeClr>
                </a:solidFill>
                <a:sym typeface="+mn-ea"/>
              </a:rPr>
              <a:t> </a:t>
            </a:r>
            <a:r>
              <a:rPr lang="en-US" sz="2800" dirty="0" err="1">
                <a:solidFill>
                  <a:schemeClr val="accent4">
                    <a:lumMod val="50000"/>
                  </a:schemeClr>
                </a:solidFill>
                <a:sym typeface="+mn-ea"/>
              </a:rPr>
              <a:t>thế</a:t>
            </a:r>
            <a:r>
              <a:rPr lang="en-US" sz="2800" dirty="0">
                <a:solidFill>
                  <a:schemeClr val="accent4">
                    <a:lumMod val="50000"/>
                  </a:schemeClr>
                </a:solidFill>
                <a:sym typeface="+mn-ea"/>
              </a:rPr>
              <a:t> </a:t>
            </a:r>
            <a:r>
              <a:rPr lang="en-US" sz="2800" dirty="0" err="1">
                <a:solidFill>
                  <a:schemeClr val="accent4">
                    <a:lumMod val="50000"/>
                  </a:schemeClr>
                </a:solidFill>
                <a:sym typeface="+mn-ea"/>
              </a:rPr>
              <a:t>nào</a:t>
            </a:r>
            <a:r>
              <a:rPr lang="en-US" sz="2800" dirty="0">
                <a:solidFill>
                  <a:schemeClr val="accent4">
                    <a:lumMod val="50000"/>
                  </a:schemeClr>
                </a:solidFill>
                <a:sym typeface="+mn-ea"/>
              </a:rPr>
              <a:t> </a:t>
            </a:r>
            <a:r>
              <a:rPr lang="en-US" sz="2800" dirty="0" err="1">
                <a:solidFill>
                  <a:schemeClr val="accent4">
                    <a:lumMod val="50000"/>
                  </a:schemeClr>
                </a:solidFill>
                <a:sym typeface="+mn-ea"/>
              </a:rPr>
              <a:t>lại</a:t>
            </a:r>
            <a:r>
              <a:rPr lang="en-US" sz="2800" dirty="0">
                <a:solidFill>
                  <a:schemeClr val="accent4">
                    <a:lumMod val="50000"/>
                  </a:schemeClr>
                </a:solidFill>
                <a:sym typeface="+mn-ea"/>
              </a:rPr>
              <a:t> </a:t>
            </a:r>
            <a:r>
              <a:rPr lang="en-US" sz="2800" dirty="0" err="1">
                <a:solidFill>
                  <a:schemeClr val="accent4">
                    <a:lumMod val="50000"/>
                  </a:schemeClr>
                </a:solidFill>
                <a:sym typeface="+mn-ea"/>
              </a:rPr>
              <a:t>để</a:t>
            </a:r>
            <a:r>
              <a:rPr lang="en-US" sz="2800" dirty="0">
                <a:solidFill>
                  <a:schemeClr val="accent4">
                    <a:lumMod val="50000"/>
                  </a:schemeClr>
                </a:solidFill>
                <a:sym typeface="+mn-ea"/>
              </a:rPr>
              <a:t> D </a:t>
            </a:r>
            <a:r>
              <a:rPr lang="en-US" sz="2800" dirty="0" err="1">
                <a:solidFill>
                  <a:schemeClr val="accent4">
                    <a:lumMod val="50000"/>
                  </a:schemeClr>
                </a:solidFill>
                <a:sym typeface="+mn-ea"/>
              </a:rPr>
              <a:t>và</a:t>
            </a:r>
            <a:r>
              <a:rPr lang="en-US" sz="2800" dirty="0">
                <a:solidFill>
                  <a:schemeClr val="accent4">
                    <a:lumMod val="50000"/>
                  </a:schemeClr>
                </a:solidFill>
                <a:sym typeface="+mn-ea"/>
              </a:rPr>
              <a:t> E </a:t>
            </a:r>
            <a:r>
              <a:rPr lang="en-US" sz="2800" dirty="0" err="1">
                <a:solidFill>
                  <a:schemeClr val="accent4">
                    <a:lumMod val="50000"/>
                  </a:schemeClr>
                </a:solidFill>
                <a:sym typeface="+mn-ea"/>
              </a:rPr>
              <a:t>ăn</a:t>
            </a:r>
            <a:r>
              <a:rPr lang="en-US" sz="2800" dirty="0">
                <a:solidFill>
                  <a:schemeClr val="accent4">
                    <a:lumMod val="50000"/>
                  </a:schemeClr>
                </a:solidFill>
                <a:sym typeface="+mn-ea"/>
              </a:rPr>
              <a:t> </a:t>
            </a:r>
            <a:r>
              <a:rPr lang="en-US" sz="2800" dirty="0" err="1">
                <a:solidFill>
                  <a:schemeClr val="accent4">
                    <a:lumMod val="50000"/>
                  </a:schemeClr>
                </a:solidFill>
                <a:sym typeface="+mn-ea"/>
              </a:rPr>
              <a:t>trộm</a:t>
            </a:r>
            <a:r>
              <a:rPr lang="en-US" sz="2800" dirty="0">
                <a:solidFill>
                  <a:schemeClr val="accent4">
                    <a:lumMod val="50000"/>
                  </a:schemeClr>
                </a:solidFill>
                <a:sym typeface="+mn-ea"/>
              </a:rPr>
              <a:t> </a:t>
            </a:r>
            <a:r>
              <a:rPr lang="en-US" sz="2800" dirty="0" err="1">
                <a:solidFill>
                  <a:schemeClr val="accent4">
                    <a:lumMod val="50000"/>
                  </a:schemeClr>
                </a:solidFill>
                <a:sym typeface="+mn-ea"/>
              </a:rPr>
              <a:t>xe</a:t>
            </a:r>
            <a:r>
              <a:rPr lang="en-US" sz="2800" dirty="0">
                <a:solidFill>
                  <a:schemeClr val="accent4">
                    <a:lumMod val="50000"/>
                  </a:schemeClr>
                </a:solidFill>
                <a:sym typeface="+mn-ea"/>
              </a:rPr>
              <a:t>. D </a:t>
            </a:r>
            <a:r>
              <a:rPr lang="en-US" sz="2800" dirty="0" err="1">
                <a:solidFill>
                  <a:schemeClr val="accent4">
                    <a:lumMod val="50000"/>
                  </a:schemeClr>
                </a:solidFill>
                <a:sym typeface="+mn-ea"/>
              </a:rPr>
              <a:t>và</a:t>
            </a:r>
            <a:r>
              <a:rPr lang="en-US" sz="2800" dirty="0">
                <a:solidFill>
                  <a:schemeClr val="accent4">
                    <a:lumMod val="50000"/>
                  </a:schemeClr>
                </a:solidFill>
                <a:sym typeface="+mn-ea"/>
              </a:rPr>
              <a:t> E </a:t>
            </a:r>
            <a:r>
              <a:rPr lang="en-US" sz="2800" dirty="0" err="1">
                <a:solidFill>
                  <a:schemeClr val="accent4">
                    <a:lumMod val="50000"/>
                  </a:schemeClr>
                </a:solidFill>
                <a:sym typeface="+mn-ea"/>
              </a:rPr>
              <a:t>sau</a:t>
            </a:r>
            <a:r>
              <a:rPr lang="en-US" sz="2800" dirty="0">
                <a:solidFill>
                  <a:schemeClr val="accent4">
                    <a:lumMod val="50000"/>
                  </a:schemeClr>
                </a:solidFill>
                <a:sym typeface="+mn-ea"/>
              </a:rPr>
              <a:t> </a:t>
            </a:r>
            <a:r>
              <a:rPr lang="en-US" sz="2800" dirty="0" err="1">
                <a:solidFill>
                  <a:schemeClr val="accent4">
                    <a:lumMod val="50000"/>
                  </a:schemeClr>
                </a:solidFill>
                <a:sym typeface="+mn-ea"/>
              </a:rPr>
              <a:t>đó</a:t>
            </a:r>
            <a:r>
              <a:rPr lang="en-US" sz="2800" dirty="0">
                <a:solidFill>
                  <a:schemeClr val="accent4">
                    <a:lumMod val="50000"/>
                  </a:schemeClr>
                </a:solidFill>
                <a:sym typeface="+mn-ea"/>
              </a:rPr>
              <a:t> </a:t>
            </a:r>
            <a:r>
              <a:rPr lang="en-US" sz="2800" dirty="0" err="1">
                <a:solidFill>
                  <a:schemeClr val="accent4">
                    <a:lumMod val="50000"/>
                  </a:schemeClr>
                </a:solidFill>
                <a:sym typeface="+mn-ea"/>
              </a:rPr>
              <a:t>đã</a:t>
            </a:r>
            <a:r>
              <a:rPr lang="en-US" sz="2800" dirty="0">
                <a:solidFill>
                  <a:schemeClr val="accent4">
                    <a:lumMod val="50000"/>
                  </a:schemeClr>
                </a:solidFill>
                <a:sym typeface="+mn-ea"/>
              </a:rPr>
              <a:t> </a:t>
            </a:r>
            <a:r>
              <a:rPr lang="en-US" sz="2800" dirty="0" err="1">
                <a:solidFill>
                  <a:schemeClr val="accent4">
                    <a:lumMod val="50000"/>
                  </a:schemeClr>
                </a:solidFill>
                <a:sym typeface="+mn-ea"/>
              </a:rPr>
              <a:t>bán</a:t>
            </a:r>
            <a:r>
              <a:rPr lang="en-US" sz="2800" dirty="0">
                <a:solidFill>
                  <a:schemeClr val="accent4">
                    <a:lumMod val="50000"/>
                  </a:schemeClr>
                </a:solidFill>
                <a:sym typeface="+mn-ea"/>
              </a:rPr>
              <a:t> </a:t>
            </a:r>
            <a:r>
              <a:rPr lang="en-US" sz="2800" dirty="0" err="1">
                <a:solidFill>
                  <a:schemeClr val="accent4">
                    <a:lumMod val="50000"/>
                  </a:schemeClr>
                </a:solidFill>
                <a:sym typeface="+mn-ea"/>
              </a:rPr>
              <a:t>lại</a:t>
            </a:r>
            <a:r>
              <a:rPr lang="en-US" sz="2800" dirty="0">
                <a:solidFill>
                  <a:schemeClr val="accent4">
                    <a:lumMod val="50000"/>
                  </a:schemeClr>
                </a:solidFill>
                <a:sym typeface="+mn-ea"/>
              </a:rPr>
              <a:t> </a:t>
            </a:r>
            <a:r>
              <a:rPr lang="en-US" sz="2800" dirty="0" err="1">
                <a:solidFill>
                  <a:schemeClr val="accent4">
                    <a:lumMod val="50000"/>
                  </a:schemeClr>
                </a:solidFill>
                <a:sym typeface="+mn-ea"/>
              </a:rPr>
              <a:t>chiếc</a:t>
            </a:r>
            <a:r>
              <a:rPr lang="en-US" sz="2800" dirty="0">
                <a:solidFill>
                  <a:schemeClr val="accent4">
                    <a:lumMod val="50000"/>
                  </a:schemeClr>
                </a:solidFill>
                <a:sym typeface="+mn-ea"/>
              </a:rPr>
              <a:t> </a:t>
            </a:r>
            <a:r>
              <a:rPr lang="en-US" sz="2800" dirty="0" err="1">
                <a:solidFill>
                  <a:schemeClr val="accent4">
                    <a:lumMod val="50000"/>
                  </a:schemeClr>
                </a:solidFill>
                <a:sym typeface="+mn-ea"/>
              </a:rPr>
              <a:t>xe</a:t>
            </a:r>
            <a:r>
              <a:rPr lang="en-US" sz="2800" dirty="0">
                <a:solidFill>
                  <a:schemeClr val="accent4">
                    <a:lumMod val="50000"/>
                  </a:schemeClr>
                </a:solidFill>
                <a:sym typeface="+mn-ea"/>
              </a:rPr>
              <a:t> </a:t>
            </a:r>
            <a:r>
              <a:rPr lang="en-US" sz="2800" dirty="0" err="1">
                <a:solidFill>
                  <a:schemeClr val="accent4">
                    <a:lumMod val="50000"/>
                  </a:schemeClr>
                </a:solidFill>
                <a:sym typeface="+mn-ea"/>
              </a:rPr>
              <a:t>cho</a:t>
            </a:r>
            <a:r>
              <a:rPr lang="en-US" sz="2800" dirty="0">
                <a:solidFill>
                  <a:schemeClr val="accent4">
                    <a:lumMod val="50000"/>
                  </a:schemeClr>
                </a:solidFill>
                <a:sym typeface="+mn-ea"/>
              </a:rPr>
              <a:t> </a:t>
            </a:r>
            <a:r>
              <a:rPr lang="en-US" sz="2800" dirty="0" err="1">
                <a:solidFill>
                  <a:schemeClr val="accent4">
                    <a:lumMod val="50000"/>
                  </a:schemeClr>
                </a:solidFill>
                <a:sym typeface="+mn-ea"/>
              </a:rPr>
              <a:t>ông</a:t>
            </a:r>
            <a:r>
              <a:rPr lang="en-US" sz="2800" dirty="0">
                <a:solidFill>
                  <a:schemeClr val="accent4">
                    <a:lumMod val="50000"/>
                  </a:schemeClr>
                </a:solidFill>
                <a:sym typeface="+mn-ea"/>
              </a:rPr>
              <a:t> F.</a:t>
            </a:r>
            <a:endParaRPr lang="en-US" sz="2800" dirty="0">
              <a:solidFill>
                <a:schemeClr val="accent4">
                  <a:lumMod val="50000"/>
                </a:schemeClr>
              </a:solidFill>
            </a:endParaRPr>
          </a:p>
          <a:p>
            <a:pPr marL="0" indent="0" algn="just" fontAlgn="auto">
              <a:lnSpc>
                <a:spcPct val="100000"/>
              </a:lnSpc>
              <a:spcBef>
                <a:spcPts val="0"/>
              </a:spcBef>
              <a:buNone/>
            </a:pPr>
            <a:r>
              <a:rPr lang="en-US" sz="2800" b="1" dirty="0">
                <a:solidFill>
                  <a:schemeClr val="accent4">
                    <a:lumMod val="50000"/>
                  </a:schemeClr>
                </a:solidFill>
                <a:sym typeface="+mn-ea"/>
              </a:rPr>
              <a:t>	</a:t>
            </a:r>
            <a:r>
              <a:rPr lang="en-US" sz="2800" b="1" dirty="0" err="1">
                <a:solidFill>
                  <a:schemeClr val="accent4">
                    <a:lumMod val="50000"/>
                  </a:schemeClr>
                </a:solidFill>
                <a:sym typeface="+mn-ea"/>
              </a:rPr>
              <a:t>Xác</a:t>
            </a:r>
            <a:r>
              <a:rPr lang="en-US" sz="2800" b="1" dirty="0">
                <a:solidFill>
                  <a:schemeClr val="accent4">
                    <a:lumMod val="50000"/>
                  </a:schemeClr>
                </a:solidFill>
                <a:sym typeface="+mn-ea"/>
              </a:rPr>
              <a:t> </a:t>
            </a:r>
            <a:r>
              <a:rPr lang="en-US" sz="2800" b="1" dirty="0" err="1">
                <a:solidFill>
                  <a:schemeClr val="accent4">
                    <a:lumMod val="50000"/>
                  </a:schemeClr>
                </a:solidFill>
                <a:sym typeface="+mn-ea"/>
              </a:rPr>
              <a:t>định</a:t>
            </a:r>
            <a:r>
              <a:rPr lang="en-US" sz="2800" b="1" dirty="0">
                <a:solidFill>
                  <a:schemeClr val="accent4">
                    <a:lumMod val="50000"/>
                  </a:schemeClr>
                </a:solidFill>
                <a:sym typeface="+mn-ea"/>
              </a:rPr>
              <a:t> </a:t>
            </a:r>
            <a:r>
              <a:rPr lang="en-US" sz="2800" b="1" dirty="0" err="1">
                <a:solidFill>
                  <a:schemeClr val="accent4">
                    <a:lumMod val="50000"/>
                  </a:schemeClr>
                </a:solidFill>
                <a:sym typeface="+mn-ea"/>
              </a:rPr>
              <a:t>việc</a:t>
            </a:r>
            <a:r>
              <a:rPr lang="en-US" sz="2800" b="1" dirty="0">
                <a:solidFill>
                  <a:schemeClr val="accent4">
                    <a:lumMod val="50000"/>
                  </a:schemeClr>
                </a:solidFill>
                <a:sym typeface="+mn-ea"/>
              </a:rPr>
              <a:t> </a:t>
            </a:r>
            <a:r>
              <a:rPr lang="en-US" sz="2800" b="1" dirty="0" err="1">
                <a:solidFill>
                  <a:schemeClr val="accent4">
                    <a:lumMod val="50000"/>
                  </a:schemeClr>
                </a:solidFill>
                <a:sym typeface="+mn-ea"/>
              </a:rPr>
              <a:t>chiếm</a:t>
            </a:r>
            <a:r>
              <a:rPr lang="en-US" sz="2800" b="1" dirty="0">
                <a:solidFill>
                  <a:schemeClr val="accent4">
                    <a:lumMod val="50000"/>
                  </a:schemeClr>
                </a:solidFill>
                <a:sym typeface="+mn-ea"/>
              </a:rPr>
              <a:t> </a:t>
            </a:r>
            <a:r>
              <a:rPr lang="en-US" sz="2800" b="1" dirty="0" err="1">
                <a:solidFill>
                  <a:schemeClr val="accent4">
                    <a:lumMod val="50000"/>
                  </a:schemeClr>
                </a:solidFill>
                <a:sym typeface="+mn-ea"/>
              </a:rPr>
              <a:t>hữu</a:t>
            </a:r>
            <a:r>
              <a:rPr lang="en-US" sz="2800" b="1" dirty="0">
                <a:solidFill>
                  <a:schemeClr val="accent4">
                    <a:lumMod val="50000"/>
                  </a:schemeClr>
                </a:solidFill>
                <a:sym typeface="+mn-ea"/>
              </a:rPr>
              <a:t> </a:t>
            </a:r>
            <a:r>
              <a:rPr lang="en-US" sz="2800" b="1" dirty="0" err="1">
                <a:solidFill>
                  <a:schemeClr val="accent4">
                    <a:lumMod val="50000"/>
                  </a:schemeClr>
                </a:solidFill>
                <a:sym typeface="+mn-ea"/>
              </a:rPr>
              <a:t>của</a:t>
            </a:r>
            <a:r>
              <a:rPr lang="en-US" sz="2800" b="1" dirty="0">
                <a:solidFill>
                  <a:schemeClr val="accent4">
                    <a:lumMod val="50000"/>
                  </a:schemeClr>
                </a:solidFill>
                <a:sym typeface="+mn-ea"/>
              </a:rPr>
              <a:t> A, B, C, D, E, F </a:t>
            </a:r>
            <a:r>
              <a:rPr lang="en-US" sz="2800" b="1" dirty="0" err="1">
                <a:solidFill>
                  <a:schemeClr val="accent4">
                    <a:lumMod val="50000"/>
                  </a:schemeClr>
                </a:solidFill>
                <a:sym typeface="+mn-ea"/>
              </a:rPr>
              <a:t>đối</a:t>
            </a:r>
            <a:r>
              <a:rPr lang="en-US" sz="2800" b="1" dirty="0">
                <a:solidFill>
                  <a:schemeClr val="accent4">
                    <a:lumMod val="50000"/>
                  </a:schemeClr>
                </a:solidFill>
                <a:sym typeface="+mn-ea"/>
              </a:rPr>
              <a:t> </a:t>
            </a:r>
            <a:r>
              <a:rPr lang="en-US" sz="2800" b="1" dirty="0" err="1">
                <a:solidFill>
                  <a:schemeClr val="accent4">
                    <a:lumMod val="50000"/>
                  </a:schemeClr>
                </a:solidFill>
                <a:sym typeface="+mn-ea"/>
              </a:rPr>
              <a:t>với</a:t>
            </a:r>
            <a:r>
              <a:rPr lang="en-US" sz="2800" b="1" dirty="0">
                <a:solidFill>
                  <a:schemeClr val="accent4">
                    <a:lumMod val="50000"/>
                  </a:schemeClr>
                </a:solidFill>
                <a:sym typeface="+mn-ea"/>
              </a:rPr>
              <a:t> </a:t>
            </a:r>
            <a:r>
              <a:rPr lang="en-US" sz="2800" b="1" dirty="0" err="1">
                <a:solidFill>
                  <a:schemeClr val="accent4">
                    <a:lumMod val="50000"/>
                  </a:schemeClr>
                </a:solidFill>
                <a:sym typeface="+mn-ea"/>
              </a:rPr>
              <a:t>chiếc</a:t>
            </a:r>
            <a:r>
              <a:rPr lang="en-US" sz="2800" b="1" dirty="0">
                <a:solidFill>
                  <a:schemeClr val="accent4">
                    <a:lumMod val="50000"/>
                  </a:schemeClr>
                </a:solidFill>
                <a:sym typeface="+mn-ea"/>
              </a:rPr>
              <a:t> </a:t>
            </a:r>
            <a:r>
              <a:rPr lang="en-US" sz="2800" b="1" dirty="0" err="1">
                <a:solidFill>
                  <a:schemeClr val="accent4">
                    <a:lumMod val="50000"/>
                  </a:schemeClr>
                </a:solidFill>
                <a:sym typeface="+mn-ea"/>
              </a:rPr>
              <a:t>xe</a:t>
            </a:r>
            <a:r>
              <a:rPr lang="en-US" sz="2800" b="1" dirty="0">
                <a:solidFill>
                  <a:schemeClr val="accent4">
                    <a:lumMod val="50000"/>
                  </a:schemeClr>
                </a:solidFill>
                <a:sym typeface="+mn-ea"/>
              </a:rPr>
              <a:t>? </a:t>
            </a:r>
            <a:endParaRPr lang="en-US" sz="2800" dirty="0">
              <a:solidFill>
                <a:schemeClr val="accent4">
                  <a:lumMod val="50000"/>
                </a:schemeClr>
              </a:solidFill>
            </a:endParaRPr>
          </a:p>
          <a:p>
            <a:pPr algn="just">
              <a:lnSpc>
                <a:spcPct val="150000"/>
              </a:lnSpc>
            </a:pPr>
            <a:endParaRPr lang="en-US" sz="2800"/>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sz="quarter" idx="10"/>
          </p:nvPr>
        </p:nvSpPr>
        <p:spPr/>
        <p:txBody>
          <a:bodyPr>
            <a:noAutofit/>
          </a:bodyPr>
          <a:p>
            <a:r>
              <a:rPr lang="en-US" sz="4000" b="1">
                <a:effectLst/>
              </a:rPr>
              <a:t>QUYỀN SỬ DỤNG</a:t>
            </a:r>
            <a:endParaRPr lang="en-US" sz="4000">
              <a:effectLst/>
            </a:endParaRPr>
          </a:p>
        </p:txBody>
      </p:sp>
      <p:sp>
        <p:nvSpPr>
          <p:cNvPr id="4" name="Text Box 3"/>
          <p:cNvSpPr txBox="1"/>
          <p:nvPr/>
        </p:nvSpPr>
        <p:spPr>
          <a:xfrm>
            <a:off x="457200" y="2057400"/>
            <a:ext cx="8009890" cy="4246245"/>
          </a:xfrm>
          <a:prstGeom prst="rect">
            <a:avLst/>
          </a:prstGeom>
          <a:noFill/>
        </p:spPr>
        <p:txBody>
          <a:bodyPr wrap="square" rtlCol="0" anchor="t">
            <a:spAutoFit/>
          </a:bodyPr>
          <a:p>
            <a:pPr marL="0" indent="0" algn="just" fontAlgn="auto">
              <a:lnSpc>
                <a:spcPct val="100000"/>
              </a:lnSpc>
              <a:spcBef>
                <a:spcPts val="0"/>
              </a:spcBef>
              <a:buNone/>
            </a:pPr>
            <a:r>
              <a:rPr lang="en-US" sz="3000" b="1" i="1" dirty="0" err="1">
                <a:solidFill>
                  <a:schemeClr val="accent4">
                    <a:lumMod val="50000"/>
                  </a:schemeClr>
                </a:solidFill>
                <a:sym typeface="+mn-ea"/>
              </a:rPr>
              <a:t>Quyền</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sử</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dụng</a:t>
            </a:r>
            <a:r>
              <a:rPr lang="en-US" sz="3000" b="1" i="1" dirty="0">
                <a:solidFill>
                  <a:schemeClr val="accent4">
                    <a:lumMod val="50000"/>
                  </a:schemeClr>
                </a:solidFill>
                <a:sym typeface="+mn-ea"/>
              </a:rPr>
              <a:t> </a:t>
            </a:r>
            <a:r>
              <a:rPr lang="en-US" sz="3000" i="1" dirty="0" err="1">
                <a:solidFill>
                  <a:schemeClr val="accent4">
                    <a:lumMod val="50000"/>
                  </a:schemeClr>
                </a:solidFill>
                <a:sym typeface="+mn-ea"/>
              </a:rPr>
              <a:t>là</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một</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quyền</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năng</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mà</a:t>
            </a:r>
            <a:r>
              <a:rPr lang="en-US" sz="3000" i="1" dirty="0">
                <a:solidFill>
                  <a:schemeClr val="accent4">
                    <a:lumMod val="50000"/>
                  </a:schemeClr>
                </a:solidFill>
                <a:sym typeface="+mn-ea"/>
              </a:rPr>
              <a:t> PL </a:t>
            </a:r>
            <a:r>
              <a:rPr lang="en-US" sz="3000" i="1" dirty="0" err="1">
                <a:solidFill>
                  <a:schemeClr val="accent4">
                    <a:lumMod val="50000"/>
                  </a:schemeClr>
                </a:solidFill>
                <a:sym typeface="+mn-ea"/>
              </a:rPr>
              <a:t>quy</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định</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cho</a:t>
            </a:r>
            <a:r>
              <a:rPr lang="en-US" sz="3000" i="1" dirty="0">
                <a:solidFill>
                  <a:schemeClr val="accent4">
                    <a:lumMod val="50000"/>
                  </a:schemeClr>
                </a:solidFill>
                <a:sym typeface="+mn-ea"/>
              </a:rPr>
              <a:t> CSH (</a:t>
            </a:r>
            <a:r>
              <a:rPr lang="en-US" sz="3000" i="1" dirty="0" err="1">
                <a:solidFill>
                  <a:schemeClr val="accent4">
                    <a:lumMod val="50000"/>
                  </a:schemeClr>
                </a:solidFill>
                <a:sym typeface="+mn-ea"/>
              </a:rPr>
              <a:t>hoặc</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người</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chiếm</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hữu</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hợp</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pháp</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được</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phép</a:t>
            </a:r>
            <a:r>
              <a:rPr lang="en-US" sz="3000" i="1" dirty="0">
                <a:solidFill>
                  <a:schemeClr val="accent4">
                    <a:lumMod val="50000"/>
                  </a:schemeClr>
                </a:solidFill>
                <a:sym typeface="+mn-ea"/>
              </a:rPr>
              <a:t> </a:t>
            </a:r>
            <a:r>
              <a:rPr lang="en-US" sz="3000" b="1" i="1" dirty="0" err="1">
                <a:solidFill>
                  <a:schemeClr val="accent4">
                    <a:lumMod val="50000"/>
                  </a:schemeClr>
                </a:solidFill>
                <a:sym typeface="+mn-ea"/>
              </a:rPr>
              <a:t>khai</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thác</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những</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công</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dụng</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của</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tài</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sản</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hưởng</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hoa</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lợi</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lợi</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tức</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từ</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tài</a:t>
            </a:r>
            <a:r>
              <a:rPr lang="en-US" sz="3000" b="1" i="1" dirty="0">
                <a:solidFill>
                  <a:schemeClr val="accent4">
                    <a:lumMod val="50000"/>
                  </a:schemeClr>
                </a:solidFill>
                <a:sym typeface="+mn-ea"/>
              </a:rPr>
              <a:t> </a:t>
            </a:r>
            <a:r>
              <a:rPr lang="en-US" sz="3000" b="1" i="1" dirty="0" err="1">
                <a:solidFill>
                  <a:schemeClr val="accent4">
                    <a:lumMod val="50000"/>
                  </a:schemeClr>
                </a:solidFill>
                <a:sym typeface="+mn-ea"/>
              </a:rPr>
              <a:t>sản</a:t>
            </a:r>
            <a:r>
              <a:rPr lang="en-US" sz="3000" b="1" i="1" dirty="0">
                <a:solidFill>
                  <a:schemeClr val="accent4">
                    <a:lumMod val="50000"/>
                  </a:schemeClr>
                </a:solidFill>
                <a:sym typeface="+mn-ea"/>
              </a:rPr>
              <a:t> </a:t>
            </a:r>
            <a:r>
              <a:rPr lang="en-US" sz="3000" i="1" dirty="0" err="1">
                <a:solidFill>
                  <a:schemeClr val="accent4">
                    <a:lumMod val="50000"/>
                  </a:schemeClr>
                </a:solidFill>
                <a:sym typeface="+mn-ea"/>
              </a:rPr>
              <a:t>nhằm</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đáp</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ứng</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các</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nhu</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cầu</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của</a:t>
            </a:r>
            <a:r>
              <a:rPr lang="en-US" sz="3000" i="1" dirty="0">
                <a:solidFill>
                  <a:schemeClr val="accent4">
                    <a:lumMod val="50000"/>
                  </a:schemeClr>
                </a:solidFill>
                <a:sym typeface="+mn-ea"/>
              </a:rPr>
              <a:t> </a:t>
            </a:r>
            <a:r>
              <a:rPr lang="en-US" sz="3000" i="1" dirty="0" err="1">
                <a:solidFill>
                  <a:schemeClr val="accent4">
                    <a:lumMod val="50000"/>
                  </a:schemeClr>
                </a:solidFill>
                <a:sym typeface="+mn-ea"/>
              </a:rPr>
              <a:t>mình</a:t>
            </a:r>
            <a:r>
              <a:rPr lang="en-US" sz="3000" i="1" dirty="0">
                <a:solidFill>
                  <a:schemeClr val="accent4">
                    <a:lumMod val="50000"/>
                  </a:schemeClr>
                </a:solidFill>
                <a:sym typeface="+mn-ea"/>
              </a:rPr>
              <a:t> .</a:t>
            </a:r>
            <a:endParaRPr lang="en-US" sz="3000" i="1" dirty="0">
              <a:solidFill>
                <a:schemeClr val="accent4">
                  <a:lumMod val="50000"/>
                </a:schemeClr>
              </a:solidFill>
            </a:endParaRPr>
          </a:p>
          <a:p>
            <a:pPr marL="0" indent="0" algn="just" fontAlgn="auto">
              <a:lnSpc>
                <a:spcPct val="100000"/>
              </a:lnSpc>
              <a:spcBef>
                <a:spcPts val="0"/>
              </a:spcBef>
              <a:buNone/>
            </a:pPr>
            <a:r>
              <a:rPr lang="en-US" sz="3000" dirty="0">
                <a:solidFill>
                  <a:schemeClr val="accent4">
                    <a:lumMod val="50000"/>
                  </a:schemeClr>
                </a:solidFill>
                <a:sym typeface="Wingdings" panose="05000000000000000000" pitchFamily="2" charset="2"/>
              </a:rPr>
              <a:t>	 </a:t>
            </a:r>
            <a:r>
              <a:rPr lang="en-US" sz="3000" dirty="0" err="1">
                <a:solidFill>
                  <a:schemeClr val="accent4">
                    <a:lumMod val="50000"/>
                  </a:schemeClr>
                </a:solidFill>
                <a:sym typeface="+mn-ea"/>
              </a:rPr>
              <a:t>Muốn</a:t>
            </a:r>
            <a:r>
              <a:rPr lang="en-US" sz="3000" dirty="0">
                <a:solidFill>
                  <a:schemeClr val="accent4">
                    <a:lumMod val="50000"/>
                  </a:schemeClr>
                </a:solidFill>
                <a:sym typeface="+mn-ea"/>
              </a:rPr>
              <a:t> </a:t>
            </a:r>
            <a:r>
              <a:rPr lang="en-US" sz="3000" dirty="0" err="1">
                <a:solidFill>
                  <a:schemeClr val="accent4">
                    <a:lumMod val="50000"/>
                  </a:schemeClr>
                </a:solidFill>
                <a:sym typeface="+mn-ea"/>
              </a:rPr>
              <a:t>khai</a:t>
            </a:r>
            <a:r>
              <a:rPr lang="en-US" sz="3000" dirty="0">
                <a:solidFill>
                  <a:schemeClr val="accent4">
                    <a:lumMod val="50000"/>
                  </a:schemeClr>
                </a:solidFill>
                <a:sym typeface="+mn-ea"/>
              </a:rPr>
              <a:t> </a:t>
            </a:r>
            <a:r>
              <a:rPr lang="en-US" sz="3000" dirty="0" err="1">
                <a:solidFill>
                  <a:schemeClr val="accent4">
                    <a:lumMod val="50000"/>
                  </a:schemeClr>
                </a:solidFill>
                <a:sym typeface="+mn-ea"/>
              </a:rPr>
              <a:t>thác</a:t>
            </a:r>
            <a:r>
              <a:rPr lang="en-US" sz="3000" dirty="0">
                <a:solidFill>
                  <a:schemeClr val="accent4">
                    <a:lumMod val="50000"/>
                  </a:schemeClr>
                </a:solidFill>
                <a:sym typeface="+mn-ea"/>
              </a:rPr>
              <a:t> </a:t>
            </a:r>
            <a:r>
              <a:rPr lang="en-US" sz="3000" dirty="0" err="1">
                <a:solidFill>
                  <a:schemeClr val="accent4">
                    <a:lumMod val="50000"/>
                  </a:schemeClr>
                </a:solidFill>
                <a:sym typeface="+mn-ea"/>
              </a:rPr>
              <a:t>công</a:t>
            </a:r>
            <a:r>
              <a:rPr lang="en-US" sz="3000" dirty="0">
                <a:solidFill>
                  <a:schemeClr val="accent4">
                    <a:lumMod val="50000"/>
                  </a:schemeClr>
                </a:solidFill>
                <a:sym typeface="+mn-ea"/>
              </a:rPr>
              <a:t> </a:t>
            </a:r>
            <a:r>
              <a:rPr lang="en-US" sz="3000" dirty="0" err="1">
                <a:solidFill>
                  <a:schemeClr val="accent4">
                    <a:lumMod val="50000"/>
                  </a:schemeClr>
                </a:solidFill>
                <a:sym typeface="+mn-ea"/>
              </a:rPr>
              <a:t>dụng</a:t>
            </a:r>
            <a:r>
              <a:rPr lang="en-US" sz="3000" dirty="0">
                <a:solidFill>
                  <a:schemeClr val="accent4">
                    <a:lumMod val="50000"/>
                  </a:schemeClr>
                </a:solidFill>
                <a:sym typeface="+mn-ea"/>
              </a:rPr>
              <a:t> </a:t>
            </a:r>
            <a:r>
              <a:rPr lang="en-US" sz="3000" dirty="0" err="1">
                <a:solidFill>
                  <a:schemeClr val="accent4">
                    <a:lumMod val="50000"/>
                  </a:schemeClr>
                </a:solidFill>
                <a:sym typeface="+mn-ea"/>
              </a:rPr>
              <a:t>của</a:t>
            </a:r>
            <a:r>
              <a:rPr lang="en-US" sz="3000" dirty="0">
                <a:solidFill>
                  <a:schemeClr val="accent4">
                    <a:lumMod val="50000"/>
                  </a:schemeClr>
                </a:solidFill>
                <a:sym typeface="+mn-ea"/>
              </a:rPr>
              <a:t> </a:t>
            </a:r>
            <a:r>
              <a:rPr lang="en-US" sz="3000" dirty="0" err="1">
                <a:solidFill>
                  <a:schemeClr val="accent4">
                    <a:lumMod val="50000"/>
                  </a:schemeClr>
                </a:solidFill>
                <a:sym typeface="+mn-ea"/>
              </a:rPr>
              <a:t>tài</a:t>
            </a:r>
            <a:r>
              <a:rPr lang="en-US" sz="3000" dirty="0">
                <a:solidFill>
                  <a:schemeClr val="accent4">
                    <a:lumMod val="50000"/>
                  </a:schemeClr>
                </a:solidFill>
                <a:sym typeface="+mn-ea"/>
              </a:rPr>
              <a:t> </a:t>
            </a:r>
            <a:r>
              <a:rPr lang="en-US" sz="3000" dirty="0" err="1">
                <a:solidFill>
                  <a:schemeClr val="accent4">
                    <a:lumMod val="50000"/>
                  </a:schemeClr>
                </a:solidFill>
                <a:sym typeface="+mn-ea"/>
              </a:rPr>
              <a:t>sản</a:t>
            </a:r>
            <a:r>
              <a:rPr lang="en-US" sz="3000" dirty="0">
                <a:solidFill>
                  <a:schemeClr val="accent4">
                    <a:lumMod val="50000"/>
                  </a:schemeClr>
                </a:solidFill>
                <a:sym typeface="+mn-ea"/>
              </a:rPr>
              <a:t>, </a:t>
            </a:r>
            <a:r>
              <a:rPr lang="en-US" sz="3000" dirty="0" err="1">
                <a:solidFill>
                  <a:schemeClr val="accent4">
                    <a:lumMod val="50000"/>
                  </a:schemeClr>
                </a:solidFill>
                <a:sym typeface="+mn-ea"/>
              </a:rPr>
              <a:t>trước</a:t>
            </a:r>
            <a:r>
              <a:rPr lang="en-US" sz="3000" dirty="0">
                <a:solidFill>
                  <a:schemeClr val="accent4">
                    <a:lumMod val="50000"/>
                  </a:schemeClr>
                </a:solidFill>
                <a:sym typeface="+mn-ea"/>
              </a:rPr>
              <a:t> </a:t>
            </a:r>
            <a:r>
              <a:rPr lang="en-US" sz="3000" dirty="0" err="1">
                <a:solidFill>
                  <a:schemeClr val="accent4">
                    <a:lumMod val="50000"/>
                  </a:schemeClr>
                </a:solidFill>
                <a:sym typeface="+mn-ea"/>
              </a:rPr>
              <a:t>hết</a:t>
            </a:r>
            <a:r>
              <a:rPr lang="en-US" sz="3000" dirty="0">
                <a:solidFill>
                  <a:schemeClr val="accent4">
                    <a:lumMod val="50000"/>
                  </a:schemeClr>
                </a:solidFill>
                <a:sym typeface="+mn-ea"/>
              </a:rPr>
              <a:t> </a:t>
            </a:r>
            <a:r>
              <a:rPr lang="en-US" sz="3000" dirty="0" err="1">
                <a:solidFill>
                  <a:schemeClr val="accent4">
                    <a:lumMod val="50000"/>
                  </a:schemeClr>
                </a:solidFill>
                <a:sym typeface="+mn-ea"/>
              </a:rPr>
              <a:t>người</a:t>
            </a:r>
            <a:r>
              <a:rPr lang="en-US" sz="3000" dirty="0">
                <a:solidFill>
                  <a:schemeClr val="accent4">
                    <a:lumMod val="50000"/>
                  </a:schemeClr>
                </a:solidFill>
                <a:sym typeface="+mn-ea"/>
              </a:rPr>
              <a:t> </a:t>
            </a:r>
            <a:r>
              <a:rPr lang="en-US" sz="3000" dirty="0" err="1">
                <a:solidFill>
                  <a:schemeClr val="accent4">
                    <a:lumMod val="50000"/>
                  </a:schemeClr>
                </a:solidFill>
                <a:sym typeface="+mn-ea"/>
              </a:rPr>
              <a:t>sử</a:t>
            </a:r>
            <a:r>
              <a:rPr lang="en-US" sz="3000" dirty="0">
                <a:solidFill>
                  <a:schemeClr val="accent4">
                    <a:lumMod val="50000"/>
                  </a:schemeClr>
                </a:solidFill>
                <a:sym typeface="+mn-ea"/>
              </a:rPr>
              <a:t> </a:t>
            </a:r>
            <a:r>
              <a:rPr lang="en-US" sz="3000" dirty="0" err="1">
                <a:solidFill>
                  <a:schemeClr val="accent4">
                    <a:lumMod val="50000"/>
                  </a:schemeClr>
                </a:solidFill>
                <a:sym typeface="+mn-ea"/>
              </a:rPr>
              <a:t>dụng</a:t>
            </a:r>
            <a:r>
              <a:rPr lang="en-US" sz="3000" dirty="0">
                <a:solidFill>
                  <a:schemeClr val="accent4">
                    <a:lumMod val="50000"/>
                  </a:schemeClr>
                </a:solidFill>
                <a:sym typeface="+mn-ea"/>
              </a:rPr>
              <a:t> </a:t>
            </a:r>
            <a:r>
              <a:rPr lang="en-US" sz="3000" dirty="0" err="1">
                <a:solidFill>
                  <a:schemeClr val="accent4">
                    <a:lumMod val="50000"/>
                  </a:schemeClr>
                </a:solidFill>
                <a:sym typeface="+mn-ea"/>
              </a:rPr>
              <a:t>phải</a:t>
            </a:r>
            <a:r>
              <a:rPr lang="en-US" sz="3000" dirty="0">
                <a:solidFill>
                  <a:schemeClr val="accent4">
                    <a:lumMod val="50000"/>
                  </a:schemeClr>
                </a:solidFill>
                <a:sym typeface="+mn-ea"/>
              </a:rPr>
              <a:t> </a:t>
            </a:r>
            <a:r>
              <a:rPr lang="en-US" sz="3000" dirty="0" err="1">
                <a:solidFill>
                  <a:schemeClr val="accent4">
                    <a:lumMod val="50000"/>
                  </a:schemeClr>
                </a:solidFill>
                <a:sym typeface="+mn-ea"/>
              </a:rPr>
              <a:t>thực</a:t>
            </a:r>
            <a:r>
              <a:rPr lang="en-US" sz="3000" dirty="0">
                <a:solidFill>
                  <a:schemeClr val="accent4">
                    <a:lumMod val="50000"/>
                  </a:schemeClr>
                </a:solidFill>
                <a:sym typeface="+mn-ea"/>
              </a:rPr>
              <a:t> </a:t>
            </a:r>
            <a:r>
              <a:rPr lang="en-US" sz="3000" dirty="0" err="1">
                <a:solidFill>
                  <a:schemeClr val="accent4">
                    <a:lumMod val="50000"/>
                  </a:schemeClr>
                </a:solidFill>
                <a:sym typeface="+mn-ea"/>
              </a:rPr>
              <a:t>hiện</a:t>
            </a:r>
            <a:r>
              <a:rPr lang="en-US" sz="3000" dirty="0">
                <a:solidFill>
                  <a:schemeClr val="accent4">
                    <a:lumMod val="50000"/>
                  </a:schemeClr>
                </a:solidFill>
                <a:sym typeface="+mn-ea"/>
              </a:rPr>
              <a:t> </a:t>
            </a:r>
            <a:r>
              <a:rPr lang="en-US" sz="3000" dirty="0" err="1">
                <a:solidFill>
                  <a:schemeClr val="accent4">
                    <a:lumMod val="50000"/>
                  </a:schemeClr>
                </a:solidFill>
                <a:sym typeface="+mn-ea"/>
              </a:rPr>
              <a:t>hành</a:t>
            </a:r>
            <a:r>
              <a:rPr lang="en-US" sz="3000" dirty="0">
                <a:solidFill>
                  <a:schemeClr val="accent4">
                    <a:lumMod val="50000"/>
                  </a:schemeClr>
                </a:solidFill>
                <a:sym typeface="+mn-ea"/>
              </a:rPr>
              <a:t> vi </a:t>
            </a:r>
            <a:r>
              <a:rPr lang="en-US" sz="3000" dirty="0" err="1">
                <a:solidFill>
                  <a:schemeClr val="accent4">
                    <a:lumMod val="50000"/>
                  </a:schemeClr>
                </a:solidFill>
                <a:sym typeface="+mn-ea"/>
              </a:rPr>
              <a:t>chiếm</a:t>
            </a:r>
            <a:r>
              <a:rPr lang="en-US" sz="3000" dirty="0">
                <a:solidFill>
                  <a:schemeClr val="accent4">
                    <a:lumMod val="50000"/>
                  </a:schemeClr>
                </a:solidFill>
                <a:sym typeface="+mn-ea"/>
              </a:rPr>
              <a:t> </a:t>
            </a:r>
            <a:r>
              <a:rPr lang="en-US" sz="3000" dirty="0" err="1">
                <a:solidFill>
                  <a:schemeClr val="accent4">
                    <a:lumMod val="50000"/>
                  </a:schemeClr>
                </a:solidFill>
                <a:sym typeface="+mn-ea"/>
              </a:rPr>
              <a:t>hữu</a:t>
            </a:r>
            <a:r>
              <a:rPr lang="en-US" sz="3000" dirty="0">
                <a:solidFill>
                  <a:schemeClr val="accent4">
                    <a:lumMod val="50000"/>
                  </a:schemeClr>
                </a:solidFill>
                <a:sym typeface="+mn-ea"/>
              </a:rPr>
              <a:t> </a:t>
            </a:r>
            <a:r>
              <a:rPr lang="en-US" sz="3000" dirty="0">
                <a:solidFill>
                  <a:schemeClr val="accent4">
                    <a:lumMod val="50000"/>
                  </a:schemeClr>
                </a:solidFill>
                <a:sym typeface="Wingdings" panose="05000000000000000000" pitchFamily="2" charset="2"/>
              </a:rPr>
              <a:t> </a:t>
            </a:r>
            <a:r>
              <a:rPr lang="en-US" sz="3000" dirty="0" err="1">
                <a:solidFill>
                  <a:schemeClr val="accent4">
                    <a:lumMod val="50000"/>
                  </a:schemeClr>
                </a:solidFill>
                <a:sym typeface="+mn-ea"/>
              </a:rPr>
              <a:t>quyền</a:t>
            </a:r>
            <a:r>
              <a:rPr lang="en-US" sz="3000" dirty="0">
                <a:solidFill>
                  <a:schemeClr val="accent4">
                    <a:lumMod val="50000"/>
                  </a:schemeClr>
                </a:solidFill>
                <a:sym typeface="+mn-ea"/>
              </a:rPr>
              <a:t> </a:t>
            </a:r>
            <a:r>
              <a:rPr lang="en-US" sz="3000" dirty="0" err="1">
                <a:solidFill>
                  <a:schemeClr val="accent4">
                    <a:lumMod val="50000"/>
                  </a:schemeClr>
                </a:solidFill>
                <a:sym typeface="+mn-ea"/>
              </a:rPr>
              <a:t>chiếm</a:t>
            </a:r>
            <a:r>
              <a:rPr lang="en-US" sz="3000" dirty="0">
                <a:solidFill>
                  <a:schemeClr val="accent4">
                    <a:lumMod val="50000"/>
                  </a:schemeClr>
                </a:solidFill>
                <a:sym typeface="+mn-ea"/>
              </a:rPr>
              <a:t> </a:t>
            </a:r>
            <a:r>
              <a:rPr lang="en-US" sz="3000" dirty="0" err="1">
                <a:solidFill>
                  <a:schemeClr val="accent4">
                    <a:lumMod val="50000"/>
                  </a:schemeClr>
                </a:solidFill>
                <a:sym typeface="+mn-ea"/>
              </a:rPr>
              <a:t>hữu</a:t>
            </a:r>
            <a:r>
              <a:rPr lang="en-US" sz="3000" dirty="0">
                <a:solidFill>
                  <a:schemeClr val="accent4">
                    <a:lumMod val="50000"/>
                  </a:schemeClr>
                </a:solidFill>
                <a:sym typeface="+mn-ea"/>
              </a:rPr>
              <a:t> </a:t>
            </a:r>
            <a:r>
              <a:rPr lang="en-US" sz="3000" dirty="0" err="1">
                <a:solidFill>
                  <a:schemeClr val="accent4">
                    <a:lumMod val="50000"/>
                  </a:schemeClr>
                </a:solidFill>
                <a:sym typeface="+mn-ea"/>
              </a:rPr>
              <a:t>thường</a:t>
            </a:r>
            <a:r>
              <a:rPr lang="en-US" sz="3000" dirty="0">
                <a:solidFill>
                  <a:schemeClr val="accent4">
                    <a:lumMod val="50000"/>
                  </a:schemeClr>
                </a:solidFill>
                <a:sym typeface="+mn-ea"/>
              </a:rPr>
              <a:t> </a:t>
            </a:r>
            <a:r>
              <a:rPr lang="en-US" sz="3000" dirty="0" err="1">
                <a:solidFill>
                  <a:schemeClr val="accent4">
                    <a:lumMod val="50000"/>
                  </a:schemeClr>
                </a:solidFill>
                <a:sym typeface="+mn-ea"/>
              </a:rPr>
              <a:t>được</a:t>
            </a:r>
            <a:r>
              <a:rPr lang="en-US" sz="3000" dirty="0">
                <a:solidFill>
                  <a:schemeClr val="accent4">
                    <a:lumMod val="50000"/>
                  </a:schemeClr>
                </a:solidFill>
                <a:sym typeface="+mn-ea"/>
              </a:rPr>
              <a:t> </a:t>
            </a:r>
            <a:r>
              <a:rPr lang="en-US" sz="3000" dirty="0" err="1">
                <a:solidFill>
                  <a:schemeClr val="accent4">
                    <a:lumMod val="50000"/>
                  </a:schemeClr>
                </a:solidFill>
                <a:sym typeface="+mn-ea"/>
              </a:rPr>
              <a:t>coi</a:t>
            </a:r>
            <a:r>
              <a:rPr lang="en-US" sz="3000" dirty="0">
                <a:solidFill>
                  <a:schemeClr val="accent4">
                    <a:lumMod val="50000"/>
                  </a:schemeClr>
                </a:solidFill>
                <a:sym typeface="+mn-ea"/>
              </a:rPr>
              <a:t> </a:t>
            </a:r>
            <a:r>
              <a:rPr lang="en-US" sz="3000" dirty="0" err="1">
                <a:solidFill>
                  <a:schemeClr val="accent4">
                    <a:lumMod val="50000"/>
                  </a:schemeClr>
                </a:solidFill>
                <a:sym typeface="+mn-ea"/>
              </a:rPr>
              <a:t>là</a:t>
            </a:r>
            <a:r>
              <a:rPr lang="en-US" sz="3000" dirty="0">
                <a:solidFill>
                  <a:schemeClr val="accent4">
                    <a:lumMod val="50000"/>
                  </a:schemeClr>
                </a:solidFill>
                <a:sym typeface="+mn-ea"/>
              </a:rPr>
              <a:t> </a:t>
            </a:r>
            <a:r>
              <a:rPr lang="en-US" sz="3000" dirty="0" err="1">
                <a:solidFill>
                  <a:schemeClr val="accent4">
                    <a:lumMod val="50000"/>
                  </a:schemeClr>
                </a:solidFill>
                <a:sym typeface="+mn-ea"/>
              </a:rPr>
              <a:t>tiền</a:t>
            </a:r>
            <a:r>
              <a:rPr lang="en-US" sz="3000" dirty="0">
                <a:solidFill>
                  <a:schemeClr val="accent4">
                    <a:lumMod val="50000"/>
                  </a:schemeClr>
                </a:solidFill>
                <a:sym typeface="+mn-ea"/>
              </a:rPr>
              <a:t> </a:t>
            </a:r>
            <a:r>
              <a:rPr lang="en-US" sz="3000" dirty="0" err="1">
                <a:solidFill>
                  <a:schemeClr val="accent4">
                    <a:lumMod val="50000"/>
                  </a:schemeClr>
                </a:solidFill>
                <a:sym typeface="+mn-ea"/>
              </a:rPr>
              <a:t>đề</a:t>
            </a:r>
            <a:r>
              <a:rPr lang="en-US" sz="3000" dirty="0">
                <a:solidFill>
                  <a:schemeClr val="accent4">
                    <a:lumMod val="50000"/>
                  </a:schemeClr>
                </a:solidFill>
                <a:sym typeface="+mn-ea"/>
              </a:rPr>
              <a:t> </a:t>
            </a:r>
            <a:r>
              <a:rPr lang="en-US" sz="3000" dirty="0" err="1">
                <a:solidFill>
                  <a:schemeClr val="accent4">
                    <a:lumMod val="50000"/>
                  </a:schemeClr>
                </a:solidFill>
                <a:sym typeface="+mn-ea"/>
              </a:rPr>
              <a:t>của</a:t>
            </a:r>
            <a:r>
              <a:rPr lang="en-US" sz="3000" dirty="0">
                <a:solidFill>
                  <a:schemeClr val="accent4">
                    <a:lumMod val="50000"/>
                  </a:schemeClr>
                </a:solidFill>
                <a:sym typeface="+mn-ea"/>
              </a:rPr>
              <a:t> </a:t>
            </a:r>
            <a:r>
              <a:rPr lang="en-US" sz="3000" dirty="0" err="1">
                <a:solidFill>
                  <a:schemeClr val="accent4">
                    <a:lumMod val="50000"/>
                  </a:schemeClr>
                </a:solidFill>
                <a:sym typeface="+mn-ea"/>
              </a:rPr>
              <a:t>quyền</a:t>
            </a:r>
            <a:r>
              <a:rPr lang="en-US" sz="3000" dirty="0">
                <a:solidFill>
                  <a:schemeClr val="accent4">
                    <a:lumMod val="50000"/>
                  </a:schemeClr>
                </a:solidFill>
                <a:sym typeface="+mn-ea"/>
              </a:rPr>
              <a:t> </a:t>
            </a:r>
            <a:r>
              <a:rPr lang="en-US" sz="3000" dirty="0" err="1">
                <a:solidFill>
                  <a:schemeClr val="accent4">
                    <a:lumMod val="50000"/>
                  </a:schemeClr>
                </a:solidFill>
                <a:sym typeface="+mn-ea"/>
              </a:rPr>
              <a:t>sử</a:t>
            </a:r>
            <a:r>
              <a:rPr lang="en-US" sz="3000" dirty="0">
                <a:solidFill>
                  <a:schemeClr val="accent4">
                    <a:lumMod val="50000"/>
                  </a:schemeClr>
                </a:solidFill>
                <a:sym typeface="+mn-ea"/>
              </a:rPr>
              <a:t> </a:t>
            </a:r>
            <a:r>
              <a:rPr lang="en-US" sz="3000" dirty="0" err="1">
                <a:solidFill>
                  <a:schemeClr val="accent4">
                    <a:lumMod val="50000"/>
                  </a:schemeClr>
                </a:solidFill>
                <a:sym typeface="+mn-ea"/>
              </a:rPr>
              <a:t>dụng</a:t>
            </a:r>
            <a:r>
              <a:rPr lang="en-US" sz="3000" dirty="0">
                <a:solidFill>
                  <a:schemeClr val="accent4">
                    <a:lumMod val="50000"/>
                  </a:schemeClr>
                </a:solidFill>
                <a:sym typeface="+mn-ea"/>
              </a:rPr>
              <a:t>.</a:t>
            </a:r>
            <a:endParaRPr lang="en-US" sz="3000"/>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sz="quarter" idx="10"/>
          </p:nvPr>
        </p:nvSpPr>
        <p:spPr>
          <a:xfrm>
            <a:off x="446405" y="1433830"/>
            <a:ext cx="8697595" cy="4738370"/>
          </a:xfrm>
        </p:spPr>
        <p:txBody>
          <a:bodyPr>
            <a:noAutofit/>
          </a:bodyPr>
          <a:p>
            <a:r>
              <a:rPr lang="en-US" sz="4000" b="1">
                <a:effectLst>
                  <a:outerShdw blurRad="38100" dist="38100" dir="2700000" algn="tl">
                    <a:srgbClr val="000000">
                      <a:alpha val="43137"/>
                    </a:srgbClr>
                  </a:outerShdw>
                </a:effectLst>
              </a:rPr>
              <a:t>QUYỀN ĐỊNH ĐOẠT</a:t>
            </a:r>
            <a:endParaRPr lang="en-US" sz="4000">
              <a:effectLst>
                <a:outerShdw blurRad="38100" dist="38100" dir="2700000" algn="tl">
                  <a:srgbClr val="000000">
                    <a:alpha val="43137"/>
                  </a:srgbClr>
                </a:outerShdw>
              </a:effectLst>
            </a:endParaRPr>
          </a:p>
        </p:txBody>
      </p:sp>
      <p:graphicFrame>
        <p:nvGraphicFramePr>
          <p:cNvPr id="5" name="Diagram 4"/>
          <p:cNvGraphicFramePr/>
          <p:nvPr/>
        </p:nvGraphicFramePr>
        <p:xfrm>
          <a:off x="236220" y="2286000"/>
          <a:ext cx="8839200" cy="4267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7" name="Straight Arrow Connector 6"/>
          <p:cNvCxnSpPr/>
          <p:nvPr/>
        </p:nvCxnSpPr>
        <p:spPr>
          <a:xfrm flipH="1" flipV="1">
            <a:off x="2209800" y="5791200"/>
            <a:ext cx="2286000" cy="762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4495800" y="5791200"/>
            <a:ext cx="2438400" cy="762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6" name="Diagram 5"/>
          <p:cNvGraphicFramePr/>
          <p:nvPr/>
        </p:nvGraphicFramePr>
        <p:xfrm>
          <a:off x="363220" y="2413000"/>
          <a:ext cx="8839200" cy="42672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pic>
        <p:nvPicPr>
          <p:cNvPr id="3" name="Phân chia di sản thừa kế">
            <a:hlinkClick r:id="" action="ppaction://media"/>
          </p:cNvPr>
          <p:cNvPicPr>
            <a:picLocks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712470" y="1942465"/>
            <a:ext cx="7956550" cy="3657600"/>
          </a:xfrm>
          <a:prstGeom prst="rect">
            <a:avLst/>
          </a:prstGeom>
        </p:spPr>
      </p:pic>
    </p:spTree>
  </p:cSld>
  <p:clrMapOvr>
    <a:masterClrMapping/>
  </p:clrMapOvr>
  <p:transition>
    <p:fade thruBlk="1"/>
  </p:transition>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801"/>
            <a:ext cx="7010400" cy="1143000"/>
          </a:xfrm>
        </p:spPr>
        <p:txBody>
          <a:bodyPr>
            <a:normAutofit fontScale="90000"/>
          </a:bodyPr>
          <a:lstStyle/>
          <a:p>
            <a:pPr eaLnBrk="1" fontAlgn="auto" hangingPunct="1">
              <a:spcAft>
                <a:spcPts val="0"/>
              </a:spcAft>
              <a:defRPr/>
            </a:pPr>
            <a:r>
              <a:rPr lang="en-US" dirty="0" smtClean="0"/>
              <a:t>2.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nội</a:t>
            </a:r>
            <a:r>
              <a:rPr lang="en-US" dirty="0" smtClean="0">
                <a:latin typeface="Arial" panose="020B0604020202020204" pitchFamily="34" charset="0"/>
                <a:cs typeface="Arial" panose="020B0604020202020204" pitchFamily="34" charset="0"/>
              </a:rPr>
              <a:t> dung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Luật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sự</a:t>
            </a:r>
            <a:r>
              <a:rPr lang="en-US" dirty="0" smtClean="0"/>
              <a:t> </a:t>
            </a:r>
            <a:endParaRPr lang="en-US" dirty="0"/>
          </a:p>
        </p:txBody>
      </p:sp>
      <p:sp>
        <p:nvSpPr>
          <p:cNvPr id="3" name="Content Placeholder 2"/>
          <p:cNvSpPr>
            <a:spLocks noGrp="1"/>
          </p:cNvSpPr>
          <p:nvPr>
            <p:ph idx="1"/>
          </p:nvPr>
        </p:nvSpPr>
        <p:spPr>
          <a:xfrm>
            <a:off x="228600" y="1295400"/>
            <a:ext cx="8686800" cy="5562600"/>
          </a:xfrm>
        </p:spPr>
        <p:txBody>
          <a:bodyPr rtlCol="0">
            <a:normAutofit/>
          </a:bodyPr>
          <a:lstStyle/>
          <a:p>
            <a:pPr eaLnBrk="1" fontAlgn="auto" hangingPunct="1">
              <a:lnSpc>
                <a:spcPct val="170000"/>
              </a:lnSpc>
              <a:spcAft>
                <a:spcPts val="0"/>
              </a:spcAft>
              <a:buFont typeface="Arial" panose="020B0604020202020204" pitchFamily="34" charset="0"/>
              <a:buNone/>
              <a:defRPr/>
            </a:pPr>
            <a:r>
              <a:rPr lang="en-US" sz="2800" b="1" dirty="0" smtClean="0">
                <a:latin typeface="Arial" panose="020B0604020202020204" pitchFamily="34" charset="0"/>
                <a:cs typeface="Arial" panose="020B0604020202020204" pitchFamily="34" charset="0"/>
              </a:rPr>
              <a:t>2.2  </a:t>
            </a:r>
            <a:r>
              <a:rPr lang="en-US" sz="2800" b="1" dirty="0" err="1" smtClean="0">
                <a:latin typeface="Arial" panose="020B0604020202020204" pitchFamily="34" charset="0"/>
                <a:cs typeface="Arial" panose="020B0604020202020204" pitchFamily="34" charset="0"/>
              </a:rPr>
              <a:t>Chế</a:t>
            </a:r>
            <a:r>
              <a:rPr lang="en-US" sz="2800" b="1" dirty="0" smtClean="0">
                <a:latin typeface="Arial" panose="020B0604020202020204" pitchFamily="34" charset="0"/>
                <a:cs typeface="Arial" panose="020B0604020202020204" pitchFamily="34" charset="0"/>
              </a:rPr>
              <a:t> </a:t>
            </a:r>
            <a:r>
              <a:rPr lang="en-US" sz="2800" b="1" dirty="0" err="1" smtClean="0">
                <a:latin typeface="Arial" panose="020B0604020202020204" pitchFamily="34" charset="0"/>
                <a:cs typeface="Arial" panose="020B0604020202020204" pitchFamily="34" charset="0"/>
              </a:rPr>
              <a:t>định</a:t>
            </a:r>
            <a:r>
              <a:rPr lang="en-US" sz="2800" b="1" dirty="0" smtClean="0">
                <a:latin typeface="Arial" panose="020B0604020202020204" pitchFamily="34" charset="0"/>
                <a:cs typeface="Arial" panose="020B0604020202020204" pitchFamily="34" charset="0"/>
              </a:rPr>
              <a:t> </a:t>
            </a:r>
            <a:r>
              <a:rPr lang="en-US" sz="2800" b="1" dirty="0" err="1" smtClean="0">
                <a:latin typeface="Arial" panose="020B0604020202020204" pitchFamily="34" charset="0"/>
                <a:cs typeface="Arial" panose="020B0604020202020204" pitchFamily="34" charset="0"/>
              </a:rPr>
              <a:t>về</a:t>
            </a:r>
            <a:r>
              <a:rPr lang="en-US" sz="2800" b="1" dirty="0" smtClean="0">
                <a:latin typeface="Arial" panose="020B0604020202020204" pitchFamily="34" charset="0"/>
                <a:cs typeface="Arial" panose="020B0604020202020204" pitchFamily="34" charset="0"/>
              </a:rPr>
              <a:t> </a:t>
            </a:r>
            <a:r>
              <a:rPr lang="en-US" sz="2800" b="1" dirty="0" err="1" smtClean="0">
                <a:latin typeface="Arial" panose="020B0604020202020204" pitchFamily="34" charset="0"/>
                <a:cs typeface="Arial" panose="020B0604020202020204" pitchFamily="34" charset="0"/>
              </a:rPr>
              <a:t>quyền</a:t>
            </a:r>
            <a:r>
              <a:rPr lang="en-US" sz="2800" b="1" dirty="0" smtClean="0">
                <a:latin typeface="Arial" panose="020B0604020202020204" pitchFamily="34" charset="0"/>
                <a:cs typeface="Arial" panose="020B0604020202020204" pitchFamily="34" charset="0"/>
              </a:rPr>
              <a:t> </a:t>
            </a:r>
            <a:r>
              <a:rPr lang="en-US" sz="2800" b="1" dirty="0" err="1" smtClean="0">
                <a:latin typeface="Arial" panose="020B0604020202020204" pitchFamily="34" charset="0"/>
                <a:cs typeface="Arial" panose="020B0604020202020204" pitchFamily="34" charset="0"/>
              </a:rPr>
              <a:t>thừa</a:t>
            </a:r>
            <a:r>
              <a:rPr lang="en-US" sz="2800" b="1" dirty="0" smtClean="0">
                <a:latin typeface="Arial" panose="020B0604020202020204" pitchFamily="34" charset="0"/>
                <a:cs typeface="Arial" panose="020B0604020202020204" pitchFamily="34" charset="0"/>
              </a:rPr>
              <a:t> </a:t>
            </a:r>
            <a:r>
              <a:rPr lang="en-US" sz="2800" b="1" dirty="0" err="1" smtClean="0">
                <a:latin typeface="Arial" panose="020B0604020202020204" pitchFamily="34" charset="0"/>
                <a:cs typeface="Arial" panose="020B0604020202020204" pitchFamily="34" charset="0"/>
              </a:rPr>
              <a:t>kế</a:t>
            </a:r>
            <a:endParaRPr lang="en-US" sz="2800" b="1"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Char char="•"/>
              <a:defRPr/>
            </a:pPr>
            <a:r>
              <a:rPr lang="en-US" sz="2800" dirty="0" err="1" smtClean="0">
                <a:latin typeface="Arial" panose="020B0604020202020204" pitchFamily="34" charset="0"/>
                <a:cs typeface="Arial" panose="020B0604020202020204" pitchFamily="34" charset="0"/>
              </a:rPr>
              <a:t>Là</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quyền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chuyển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dịch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tài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sản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của</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người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chết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cho</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người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khác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theo</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chúc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hoặc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theo</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trình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tự</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luật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định</a:t>
            </a:r>
            <a:r>
              <a:rPr lang="en-US" sz="2800" dirty="0" smtClean="0">
                <a:latin typeface="Arial" panose="020B0604020202020204" pitchFamily="34" charset="0"/>
                <a:cs typeface="Arial" panose="020B0604020202020204" pitchFamily="34" charset="0"/>
              </a:rPr>
              <a:t>.</a:t>
            </a:r>
            <a:endParaRPr lang="en-US" sz="2800"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None/>
              <a:defRPr/>
            </a:pPr>
            <a:endParaRPr lang="en-US" sz="3600" dirty="0" smtClean="0">
              <a:latin typeface="Arial" panose="020B0604020202020204" pitchFamily="34" charset="0"/>
              <a:cs typeface="Arial" panose="020B0604020202020204" pitchFamily="34" charset="0"/>
            </a:endParaRPr>
          </a:p>
          <a:p>
            <a:pPr eaLnBrk="1" fontAlgn="auto" hangingPunct="1">
              <a:lnSpc>
                <a:spcPct val="150000"/>
              </a:lnSpc>
              <a:spcAft>
                <a:spcPts val="0"/>
              </a:spcAft>
              <a:buFont typeface="Arial" panose="020B0604020202020204" pitchFamily="34" charset="0"/>
              <a:buNone/>
              <a:defRPr/>
            </a:pPr>
            <a:endParaRPr lang="en-US" dirty="0" smtClean="0">
              <a:latin typeface="Arial" panose="020B0604020202020204" pitchFamily="34" charset="0"/>
              <a:cs typeface="Arial" panose="020B0604020202020204" pitchFamily="34" charset="0"/>
            </a:endParaRPr>
          </a:p>
          <a:p>
            <a:pPr eaLnBrk="1" fontAlgn="auto" hangingPunct="1">
              <a:lnSpc>
                <a:spcPct val="150000"/>
              </a:lnSpc>
              <a:spcAft>
                <a:spcPts val="0"/>
              </a:spcAft>
              <a:buFont typeface="Arial" panose="020B0604020202020204" pitchFamily="34" charset="0"/>
              <a:buNone/>
              <a:defRPr/>
            </a:pPr>
            <a:endParaRPr lang="en-US" b="1" dirty="0">
              <a:latin typeface="Arial" panose="020B0604020202020204" pitchFamily="34" charset="0"/>
              <a:cs typeface="Arial" panose="020B0604020202020204" pitchFamily="34" charset="0"/>
            </a:endParaRPr>
          </a:p>
        </p:txBody>
      </p:sp>
      <p:sp>
        <p:nvSpPr>
          <p:cNvPr id="4" name="Rectangle 3">
            <a:hlinkClick r:id="" action="ppaction://noaction"/>
          </p:cNvPr>
          <p:cNvSpPr/>
          <p:nvPr/>
        </p:nvSpPr>
        <p:spPr>
          <a:xfrm>
            <a:off x="381000" y="3657600"/>
            <a:ext cx="2324100" cy="16002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en-US" sz="2400" b="1"/>
              <a:t>Người chết</a:t>
            </a:r>
            <a:endParaRPr lang="en-US" sz="2400" b="1"/>
          </a:p>
          <a:p>
            <a:pPr algn="ctr"/>
            <a:r>
              <a:rPr lang="en-US" sz="2400"/>
              <a:t>(Người để lại di sản)</a:t>
            </a:r>
            <a:endParaRPr lang="en-US" sz="2400"/>
          </a:p>
        </p:txBody>
      </p:sp>
      <p:sp>
        <p:nvSpPr>
          <p:cNvPr id="5" name="Rectangle 4">
            <a:hlinkClick r:id="" action="ppaction://noaction"/>
          </p:cNvPr>
          <p:cNvSpPr/>
          <p:nvPr/>
        </p:nvSpPr>
        <p:spPr>
          <a:xfrm>
            <a:off x="6400800" y="3429000"/>
            <a:ext cx="2524760" cy="1777365"/>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fontAlgn="auto"/>
            <a:r>
              <a:rPr lang="en-US" sz="2400" b="1"/>
              <a:t>Người còn sống</a:t>
            </a:r>
            <a:endParaRPr lang="en-US" sz="2400" b="1"/>
          </a:p>
          <a:p>
            <a:pPr algn="ctr" fontAlgn="auto"/>
            <a:r>
              <a:rPr lang="en-US" sz="2400"/>
              <a:t>(Người thừa kế)</a:t>
            </a:r>
            <a:endParaRPr lang="en-US" sz="2400"/>
          </a:p>
        </p:txBody>
      </p:sp>
      <p:sp>
        <p:nvSpPr>
          <p:cNvPr id="10" name="Right Arrow 9"/>
          <p:cNvSpPr/>
          <p:nvPr/>
        </p:nvSpPr>
        <p:spPr>
          <a:xfrm>
            <a:off x="2705100" y="4114800"/>
            <a:ext cx="3848100" cy="5334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sp>
        <p:nvSpPr>
          <p:cNvPr id="6" name="Oval 5">
            <a:hlinkClick r:id="" action="ppaction://noaction"/>
          </p:cNvPr>
          <p:cNvSpPr/>
          <p:nvPr/>
        </p:nvSpPr>
        <p:spPr>
          <a:xfrm>
            <a:off x="3124200" y="3606165"/>
            <a:ext cx="2514600" cy="16002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sz="2800" b="1"/>
              <a:t>Tài sản</a:t>
            </a:r>
            <a:endParaRPr lang="en-US" sz="2800" b="1"/>
          </a:p>
          <a:p>
            <a:pPr algn="ctr"/>
            <a:r>
              <a:rPr lang="en-US" sz="2800"/>
              <a:t>(Di sản thừa kế)</a:t>
            </a:r>
            <a:endParaRPr lang="en-US" sz="2800"/>
          </a:p>
        </p:txBody>
      </p:sp>
      <p:sp>
        <p:nvSpPr>
          <p:cNvPr id="11" name="Right Brace 10"/>
          <p:cNvSpPr/>
          <p:nvPr/>
        </p:nvSpPr>
        <p:spPr>
          <a:xfrm rot="5400000">
            <a:off x="4562475" y="2219325"/>
            <a:ext cx="304800" cy="65341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p>
            <a:pPr algn="ctr"/>
            <a:endParaRPr lang="en-US"/>
          </a:p>
        </p:txBody>
      </p:sp>
      <p:sp>
        <p:nvSpPr>
          <p:cNvPr id="14" name="Rounded Rectangle 13"/>
          <p:cNvSpPr/>
          <p:nvPr/>
        </p:nvSpPr>
        <p:spPr>
          <a:xfrm>
            <a:off x="2705100" y="5664200"/>
            <a:ext cx="4267200" cy="11099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457200" indent="-457200" algn="just" fontAlgn="auto">
              <a:lnSpc>
                <a:spcPct val="100000"/>
              </a:lnSpc>
              <a:buFont typeface="Wingdings" panose="05000000000000000000" pitchFamily="2" charset="2"/>
              <a:buChar char="q"/>
            </a:pPr>
            <a:r>
              <a:rPr lang="en-US" sz="2700" b="1"/>
              <a:t>Thừa kế theo di chúc</a:t>
            </a:r>
            <a:endParaRPr lang="en-US" sz="2700" b="1"/>
          </a:p>
          <a:p>
            <a:pPr marL="457200" indent="-457200" algn="just" fontAlgn="auto">
              <a:lnSpc>
                <a:spcPct val="100000"/>
              </a:lnSpc>
              <a:buFont typeface="Wingdings" panose="05000000000000000000" pitchFamily="2" charset="2"/>
              <a:buChar char="q"/>
            </a:pPr>
            <a:r>
              <a:rPr lang="en-US" sz="2700" b="1"/>
              <a:t>Thừa kế theo pháp luật</a:t>
            </a:r>
            <a:endParaRPr lang="en-US" sz="2700" b="1"/>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0" grpId="0" bldLvl="0" animBg="1"/>
      <p:bldP spid="6" grpId="0" bldLvl="0" animBg="1"/>
      <p:bldP spid="11" grpId="0" bldLvl="0" animBg="1"/>
      <p:bldP spid="14"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Diagram 5"/>
          <p:cNvGraphicFramePr/>
          <p:nvPr/>
        </p:nvGraphicFramePr>
        <p:xfrm>
          <a:off x="304800" y="1676400"/>
          <a:ext cx="82296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Group 3"/>
          <p:cNvGrpSpPr/>
          <p:nvPr/>
        </p:nvGrpSpPr>
        <p:grpSpPr bwMode="auto">
          <a:xfrm>
            <a:off x="1239952" y="3275474"/>
            <a:ext cx="1434704" cy="2703910"/>
            <a:chOff x="513" y="998"/>
            <a:chExt cx="1109" cy="2271"/>
          </a:xfrm>
        </p:grpSpPr>
        <p:sp>
          <p:nvSpPr>
            <p:cNvPr id="7" name="Freeform 4"/>
            <p:cNvSpPr/>
            <p:nvPr/>
          </p:nvSpPr>
          <p:spPr bwMode="gray">
            <a:xfrm flipV="1">
              <a:off x="683" y="2087"/>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p>
              <a:endParaRPr lang="en-US"/>
            </a:p>
          </p:txBody>
        </p:sp>
        <p:sp>
          <p:nvSpPr>
            <p:cNvPr id="8" name="Freeform 5"/>
            <p:cNvSpPr/>
            <p:nvPr/>
          </p:nvSpPr>
          <p:spPr bwMode="gray">
            <a:xfrm rot="-5400000">
              <a:off x="917" y="1548"/>
              <a:ext cx="301" cy="1109"/>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1"/>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p>
              <a:endParaRPr lang="en-US"/>
            </a:p>
          </p:txBody>
        </p:sp>
        <p:sp>
          <p:nvSpPr>
            <p:cNvPr id="9" name="Freeform 6"/>
            <p:cNvSpPr/>
            <p:nvPr/>
          </p:nvSpPr>
          <p:spPr bwMode="gray">
            <a:xfrm>
              <a:off x="677" y="998"/>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p>
              <a:endParaRPr lang="en-US"/>
            </a:p>
          </p:txBody>
        </p:sp>
      </p:grpSp>
      <p:pic>
        <p:nvPicPr>
          <p:cNvPr id="17" name="Picture 19" descr="YG_circle001"/>
          <p:cNvPicPr>
            <a:picLocks noChangeAspect="1" noChangeArrowheads="1"/>
          </p:cNvPicPr>
          <p:nvPr>
            <p:ph idx="4294967295"/>
          </p:nvPr>
        </p:nvPicPr>
        <p:blipFill>
          <a:blip r:embed="rId1">
            <a:extLst>
              <a:ext uri="{28A0092B-C50C-407E-A947-70E740481C1C}">
                <a14:useLocalDpi xmlns:a14="http://schemas.microsoft.com/office/drawing/2010/main" val="0"/>
              </a:ext>
            </a:extLst>
          </a:blip>
          <a:srcRect/>
          <a:stretch>
            <a:fillRect/>
          </a:stretch>
        </p:blipFill>
        <p:spPr bwMode="auto">
          <a:xfrm>
            <a:off x="0" y="3733800"/>
            <a:ext cx="2768600" cy="18745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23"/>
          <p:cNvSpPr txBox="1">
            <a:spLocks noChangeArrowheads="1"/>
          </p:cNvSpPr>
          <p:nvPr/>
        </p:nvSpPr>
        <p:spPr bwMode="gray">
          <a:xfrm>
            <a:off x="609645" y="3886196"/>
            <a:ext cx="1707339" cy="13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a:spAutoFit/>
          </a:bodyPr>
          <a:p>
            <a:pPr algn="ctr" eaLnBrk="0" hangingPunct="0"/>
            <a:r>
              <a:rPr lang="en-US" sz="2800" b="1" dirty="0" err="1">
                <a:latin typeface="Arial" panose="020B0604020202020204" pitchFamily="34" charset="0"/>
                <a:cs typeface="Arial" panose="020B0604020202020204" pitchFamily="34" charset="0"/>
              </a:rPr>
              <a:t>Hình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thức</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thừa</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kế</a:t>
            </a:r>
            <a:endParaRPr lang="en-US" sz="2800" b="1" dirty="0">
              <a:latin typeface="Arial" panose="020B0604020202020204" pitchFamily="34" charset="0"/>
              <a:cs typeface="Arial" panose="020B0604020202020204" pitchFamily="34" charset="0"/>
            </a:endParaRPr>
          </a:p>
        </p:txBody>
      </p:sp>
      <p:sp>
        <p:nvSpPr>
          <p:cNvPr id="12" name="AutoShape 11"/>
          <p:cNvSpPr>
            <a:spLocks noChangeArrowheads="1"/>
          </p:cNvSpPr>
          <p:nvPr/>
        </p:nvSpPr>
        <p:spPr bwMode="gray">
          <a:xfrm>
            <a:off x="2742918" y="2133560"/>
            <a:ext cx="5980404" cy="2094081"/>
          </a:xfrm>
          <a:prstGeom prst="roundRect">
            <a:avLst>
              <a:gd name="adj" fmla="val 11505"/>
            </a:avLst>
          </a:prstGeom>
          <a:solidFill>
            <a:schemeClr val="accent4">
              <a:lumMod val="40000"/>
              <a:lumOff val="60000"/>
            </a:schemeClr>
          </a:solidFill>
          <a:ln>
            <a:noFill/>
          </a:ln>
          <a:effectLst/>
        </p:spPr>
        <p:txBody>
          <a:bodyPr wrap="none" anchor="ctr"/>
          <a:p>
            <a:endParaRPr lang="en-US"/>
          </a:p>
        </p:txBody>
      </p:sp>
      <p:sp>
        <p:nvSpPr>
          <p:cNvPr id="13" name="AutoShape 13"/>
          <p:cNvSpPr>
            <a:spLocks noChangeArrowheads="1"/>
          </p:cNvSpPr>
          <p:nvPr/>
        </p:nvSpPr>
        <p:spPr bwMode="gray">
          <a:xfrm>
            <a:off x="2667053" y="2143880"/>
            <a:ext cx="1375720" cy="2083889"/>
          </a:xfrm>
          <a:prstGeom prst="roundRect">
            <a:avLst>
              <a:gd name="adj" fmla="val 11921"/>
            </a:avLst>
          </a:prstGeom>
          <a:solidFill>
            <a:srgbClr val="FFB014"/>
          </a:solidFill>
          <a:ln w="25400">
            <a:noFill/>
            <a:rou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nchor="ctr"/>
          <a:p>
            <a:endParaRPr lang="en-US"/>
          </a:p>
        </p:txBody>
      </p:sp>
      <p:sp>
        <p:nvSpPr>
          <p:cNvPr id="21" name="Text Box 24"/>
          <p:cNvSpPr txBox="1">
            <a:spLocks noChangeArrowheads="1"/>
          </p:cNvSpPr>
          <p:nvPr/>
        </p:nvSpPr>
        <p:spPr bwMode="white">
          <a:xfrm>
            <a:off x="2681608" y="2514314"/>
            <a:ext cx="1345954" cy="1198880"/>
          </a:xfrm>
          <a:prstGeom prst="rect">
            <a:avLst/>
          </a:prstGeom>
          <a:noFill/>
          <a:ln>
            <a:noFill/>
          </a:ln>
          <a:effectLst/>
        </p:spPr>
        <p:txBody>
          <a:bodyPr wrap="square">
            <a:spAutoFit/>
          </a:bodyPr>
          <a:p>
            <a:pPr algn="ctr">
              <a:spcBef>
                <a:spcPct val="50000"/>
              </a:spcBef>
            </a:pPr>
            <a:r>
              <a:rPr lang="en-US" sz="2400" b="1" dirty="0" err="1">
                <a:solidFill>
                  <a:schemeClr val="bg1"/>
                </a:solidFill>
                <a:latin typeface="Arial" panose="020B0604020202020204" pitchFamily="34" charset="0"/>
                <a:cs typeface="Arial" panose="020B0604020202020204" pitchFamily="34" charset="0"/>
              </a:rPr>
              <a:t>Thừa</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kế</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theo</a:t>
            </a:r>
            <a:r>
              <a:rPr lang="en-US" sz="2400" b="1" dirty="0">
                <a:solidFill>
                  <a:schemeClr val="bg1"/>
                </a:solidFill>
                <a:latin typeface="Arial" panose="020B0604020202020204" pitchFamily="34" charset="0"/>
                <a:cs typeface="Arial" panose="020B0604020202020204" pitchFamily="34" charset="0"/>
              </a:rPr>
              <a:t> di </a:t>
            </a:r>
            <a:r>
              <a:rPr lang="en-US" sz="2400" b="1" dirty="0" err="1">
                <a:solidFill>
                  <a:schemeClr val="bg1"/>
                </a:solidFill>
                <a:latin typeface="Arial" panose="020B0604020202020204" pitchFamily="34" charset="0"/>
                <a:cs typeface="Arial" panose="020B0604020202020204" pitchFamily="34" charset="0"/>
              </a:rPr>
              <a:t>chúc</a:t>
            </a:r>
            <a:endParaRPr lang="en-US" sz="2400" b="1" dirty="0">
              <a:solidFill>
                <a:schemeClr val="bg1"/>
              </a:solidFill>
              <a:latin typeface="Arial" panose="020B0604020202020204" pitchFamily="34" charset="0"/>
              <a:cs typeface="Arial" panose="020B0604020202020204" pitchFamily="34" charset="0"/>
            </a:endParaRPr>
          </a:p>
        </p:txBody>
      </p:sp>
      <p:sp>
        <p:nvSpPr>
          <p:cNvPr id="18" name="Text Box 20"/>
          <p:cNvSpPr txBox="1">
            <a:spLocks noChangeArrowheads="1"/>
          </p:cNvSpPr>
          <p:nvPr/>
        </p:nvSpPr>
        <p:spPr bwMode="black">
          <a:xfrm>
            <a:off x="4062853" y="2395817"/>
            <a:ext cx="4595498"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eaLnBrk="0" hangingPunct="0"/>
            <a:r>
              <a:rPr lang="en-US" altLang="en-US" sz="2400" dirty="0" err="1">
                <a:latin typeface="Arial" panose="020B0604020202020204" pitchFamily="34" charset="0"/>
                <a:cs typeface="Arial" panose="020B0604020202020204" pitchFamily="34" charset="0"/>
              </a:rPr>
              <a:t>Là</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việc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chuyển</a:t>
            </a:r>
            <a:r>
              <a:rPr lang="en-US" altLang="en-US" sz="2400" dirty="0">
                <a:latin typeface="Arial" panose="020B0604020202020204" pitchFamily="34" charset="0"/>
                <a:cs typeface="Arial" panose="020B0604020202020204" pitchFamily="34" charset="0"/>
              </a:rPr>
              <a:t> di </a:t>
            </a:r>
            <a:r>
              <a:rPr lang="en-US" altLang="en-US" sz="2400" dirty="0" err="1">
                <a:latin typeface="Arial" panose="020B0604020202020204" pitchFamily="34" charset="0"/>
                <a:cs typeface="Arial" panose="020B0604020202020204" pitchFamily="34" charset="0"/>
              </a:rPr>
              <a:t>sản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của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người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chết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cho</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người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sống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theo</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sự</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định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đoạt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của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người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có</a:t>
            </a:r>
            <a:r>
              <a:rPr lang="en-US" altLang="en-US" sz="2400" dirty="0">
                <a:latin typeface="Arial" panose="020B0604020202020204" pitchFamily="34" charset="0"/>
                <a:cs typeface="Arial" panose="020B0604020202020204" pitchFamily="34" charset="0"/>
              </a:rPr>
              <a:t> di </a:t>
            </a:r>
            <a:r>
              <a:rPr lang="en-US" altLang="en-US" sz="2400" dirty="0" err="1">
                <a:latin typeface="Arial" panose="020B0604020202020204" pitchFamily="34" charset="0"/>
                <a:cs typeface="Arial" panose="020B0604020202020204" pitchFamily="34" charset="0"/>
              </a:rPr>
              <a:t>chúc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lập</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ra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khi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họ</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còn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sống</a:t>
            </a:r>
            <a:r>
              <a:rPr lang="en-US" altLang="en-US" sz="2400" dirty="0">
                <a:latin typeface="Arial" panose="020B0604020202020204" pitchFamily="34" charset="0"/>
                <a:cs typeface="Arial" panose="020B0604020202020204" pitchFamily="34" charset="0"/>
              </a:rPr>
              <a:t>.</a:t>
            </a:r>
            <a:endParaRPr lang="en-US" altLang="en-US" sz="2400" dirty="0">
              <a:latin typeface="Arial" panose="020B0604020202020204" pitchFamily="34" charset="0"/>
              <a:cs typeface="Arial" panose="020B0604020202020204" pitchFamily="34" charset="0"/>
            </a:endParaRPr>
          </a:p>
        </p:txBody>
      </p:sp>
      <p:sp>
        <p:nvSpPr>
          <p:cNvPr id="11" name="AutoShape 9"/>
          <p:cNvSpPr>
            <a:spLocks noChangeArrowheads="1"/>
          </p:cNvSpPr>
          <p:nvPr/>
        </p:nvSpPr>
        <p:spPr bwMode="ltGray">
          <a:xfrm>
            <a:off x="2844647" y="4648398"/>
            <a:ext cx="5942135" cy="2109366"/>
          </a:xfrm>
          <a:prstGeom prst="roundRect">
            <a:avLst>
              <a:gd name="adj" fmla="val 11505"/>
            </a:avLst>
          </a:prstGeom>
          <a:solidFill>
            <a:schemeClr val="accent5">
              <a:lumMod val="40000"/>
              <a:lumOff val="60000"/>
            </a:schemeClr>
          </a:solidFill>
          <a:ln>
            <a:noFill/>
          </a:ln>
          <a:effectLst/>
        </p:spPr>
        <p:txBody>
          <a:bodyPr wrap="none" anchor="ctr"/>
          <a:p>
            <a:endParaRPr lang="en-US"/>
          </a:p>
        </p:txBody>
      </p:sp>
      <p:sp>
        <p:nvSpPr>
          <p:cNvPr id="15" name="AutoShape 17"/>
          <p:cNvSpPr>
            <a:spLocks noChangeArrowheads="1"/>
          </p:cNvSpPr>
          <p:nvPr/>
        </p:nvSpPr>
        <p:spPr bwMode="gray">
          <a:xfrm>
            <a:off x="2844535" y="4673640"/>
            <a:ext cx="1375720" cy="2083889"/>
          </a:xfrm>
          <a:prstGeom prst="roundRect">
            <a:avLst>
              <a:gd name="adj" fmla="val 11921"/>
            </a:avLst>
          </a:prstGeom>
          <a:solidFill>
            <a:srgbClr val="00589A"/>
          </a:solidFill>
          <a:ln w="25400">
            <a:noFill/>
            <a:round/>
          </a:ln>
          <a:effectLst/>
          <a:scene3d>
            <a:camera prst="orthographicFront">
              <a:rot lat="0" lon="0" rev="0"/>
            </a:camera>
            <a:lightRig rig="glow" dir="t">
              <a:rot lat="0" lon="0" rev="14100000"/>
            </a:lightRig>
          </a:scene3d>
          <a:sp3d prstMaterial="softEdge">
            <a:bevelT w="127000" prst="artDeco"/>
          </a:sp3d>
        </p:spPr>
        <p:txBody>
          <a:bodyPr wrap="none" anchor="ctr"/>
          <a:p>
            <a:endParaRPr lang="en-US"/>
          </a:p>
        </p:txBody>
      </p:sp>
      <p:sp>
        <p:nvSpPr>
          <p:cNvPr id="22" name="Text Box 26"/>
          <p:cNvSpPr txBox="1">
            <a:spLocks noChangeArrowheads="1"/>
          </p:cNvSpPr>
          <p:nvPr/>
        </p:nvSpPr>
        <p:spPr bwMode="white">
          <a:xfrm>
            <a:off x="2819497" y="5029245"/>
            <a:ext cx="1413265" cy="156845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wrap="square">
            <a:spAutoFit/>
          </a:bodyPr>
          <a:p>
            <a:pPr algn="ctr">
              <a:spcBef>
                <a:spcPct val="50000"/>
              </a:spcBef>
            </a:pPr>
            <a:r>
              <a:rPr lang="en-US" sz="2400" b="1" dirty="0" err="1">
                <a:solidFill>
                  <a:srgbClr val="FEFFFF"/>
                </a:solidFill>
                <a:latin typeface="Arial" panose="020B0604020202020204" pitchFamily="34" charset="0"/>
                <a:cs typeface="Arial" panose="020B0604020202020204" pitchFamily="34" charset="0"/>
              </a:rPr>
              <a:t>Thừa</a:t>
            </a:r>
            <a:r>
              <a:rPr lang="en-US" sz="2400" b="1" dirty="0">
                <a:solidFill>
                  <a:srgbClr val="FEFFFF"/>
                </a:solidFill>
                <a:latin typeface="Arial" panose="020B0604020202020204" pitchFamily="34" charset="0"/>
                <a:cs typeface="Arial" panose="020B0604020202020204" pitchFamily="34" charset="0"/>
              </a:rPr>
              <a:t> </a:t>
            </a:r>
            <a:r>
              <a:rPr lang="en-US" sz="2400" b="1" dirty="0" err="1">
                <a:solidFill>
                  <a:srgbClr val="FEFFFF"/>
                </a:solidFill>
                <a:latin typeface="Arial" panose="020B0604020202020204" pitchFamily="34" charset="0"/>
                <a:cs typeface="Arial" panose="020B0604020202020204" pitchFamily="34" charset="0"/>
              </a:rPr>
              <a:t>kế</a:t>
            </a:r>
            <a:r>
              <a:rPr lang="en-US" sz="2400" b="1" dirty="0">
                <a:solidFill>
                  <a:srgbClr val="FEFFFF"/>
                </a:solidFill>
                <a:latin typeface="Arial" panose="020B0604020202020204" pitchFamily="34" charset="0"/>
                <a:cs typeface="Arial" panose="020B0604020202020204" pitchFamily="34" charset="0"/>
              </a:rPr>
              <a:t> </a:t>
            </a:r>
            <a:r>
              <a:rPr lang="en-US" sz="2400" b="1" dirty="0" err="1">
                <a:solidFill>
                  <a:srgbClr val="FEFFFF"/>
                </a:solidFill>
                <a:latin typeface="Arial" panose="020B0604020202020204" pitchFamily="34" charset="0"/>
                <a:cs typeface="Arial" panose="020B0604020202020204" pitchFamily="34" charset="0"/>
              </a:rPr>
              <a:t>theo</a:t>
            </a:r>
            <a:r>
              <a:rPr lang="en-US" sz="2400" b="1" dirty="0">
                <a:solidFill>
                  <a:srgbClr val="FEFFFF"/>
                </a:solidFill>
                <a:latin typeface="Arial" panose="020B0604020202020204" pitchFamily="34" charset="0"/>
                <a:cs typeface="Arial" panose="020B0604020202020204" pitchFamily="34" charset="0"/>
              </a:rPr>
              <a:t> </a:t>
            </a:r>
            <a:r>
              <a:rPr lang="en-US" sz="2400" b="1" dirty="0" err="1">
                <a:solidFill>
                  <a:srgbClr val="FEFFFF"/>
                </a:solidFill>
                <a:latin typeface="Arial" panose="020B0604020202020204" pitchFamily="34" charset="0"/>
                <a:cs typeface="Arial" panose="020B0604020202020204" pitchFamily="34" charset="0"/>
              </a:rPr>
              <a:t>pháp</a:t>
            </a:r>
            <a:r>
              <a:rPr lang="en-US" sz="2400" b="1" dirty="0">
                <a:solidFill>
                  <a:srgbClr val="FEFFFF"/>
                </a:solidFill>
                <a:latin typeface="Arial" panose="020B0604020202020204" pitchFamily="34" charset="0"/>
                <a:cs typeface="Arial" panose="020B0604020202020204" pitchFamily="34" charset="0"/>
              </a:rPr>
              <a:t> </a:t>
            </a:r>
            <a:r>
              <a:rPr lang="en-US" sz="2400" b="1" dirty="0" err="1">
                <a:solidFill>
                  <a:srgbClr val="FEFFFF"/>
                </a:solidFill>
                <a:latin typeface="Arial" panose="020B0604020202020204" pitchFamily="34" charset="0"/>
                <a:cs typeface="Arial" panose="020B0604020202020204" pitchFamily="34" charset="0"/>
              </a:rPr>
              <a:t>luật</a:t>
            </a:r>
            <a:endParaRPr lang="en-US" sz="2400" b="1" dirty="0">
              <a:solidFill>
                <a:srgbClr val="FEFFFF"/>
              </a:solidFill>
              <a:latin typeface="Arial" panose="020B0604020202020204" pitchFamily="34" charset="0"/>
              <a:cs typeface="Arial" panose="020B0604020202020204" pitchFamily="34" charset="0"/>
            </a:endParaRPr>
          </a:p>
        </p:txBody>
      </p:sp>
      <p:sp>
        <p:nvSpPr>
          <p:cNvPr id="19" name="Text Box 22"/>
          <p:cNvSpPr txBox="1">
            <a:spLocks noChangeArrowheads="1"/>
          </p:cNvSpPr>
          <p:nvPr/>
        </p:nvSpPr>
        <p:spPr bwMode="black">
          <a:xfrm>
            <a:off x="4220210" y="4953000"/>
            <a:ext cx="451993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eaLnBrk="0" hangingPunct="0"/>
            <a:r>
              <a:rPr lang="en-US" altLang="en-US" sz="2400" dirty="0" err="1">
                <a:latin typeface="Arial" panose="020B0604020202020204" pitchFamily="34" charset="0"/>
                <a:cs typeface="Arial" panose="020B0604020202020204" pitchFamily="34" charset="0"/>
              </a:rPr>
              <a:t>Là</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việc</a:t>
            </a:r>
            <a:r>
              <a:rPr lang="en-US" altLang="en-US" sz="2400" dirty="0">
                <a:latin typeface="Arial" panose="020B0604020202020204" pitchFamily="34" charset="0"/>
                <a:cs typeface="Arial" panose="020B0604020202020204" pitchFamily="34" charset="0"/>
              </a:rPr>
              <a:t> di </a:t>
            </a:r>
            <a:r>
              <a:rPr lang="en-US" altLang="en-US" sz="2400" dirty="0" err="1">
                <a:latin typeface="Arial" panose="020B0604020202020204" pitchFamily="34" charset="0"/>
                <a:cs typeface="Arial" panose="020B0604020202020204" pitchFamily="34" charset="0"/>
              </a:rPr>
              <a:t>chuyển</a:t>
            </a:r>
            <a:r>
              <a:rPr lang="en-US" altLang="en-US" sz="2400" dirty="0">
                <a:latin typeface="Arial" panose="020B0604020202020204" pitchFamily="34" charset="0"/>
                <a:cs typeface="Arial" panose="020B0604020202020204" pitchFamily="34" charset="0"/>
              </a:rPr>
              <a:t> di </a:t>
            </a:r>
            <a:r>
              <a:rPr lang="en-US" altLang="en-US" sz="2400" dirty="0" err="1">
                <a:latin typeface="Arial" panose="020B0604020202020204" pitchFamily="34" charset="0"/>
                <a:cs typeface="Arial" panose="020B0604020202020204" pitchFamily="34" charset="0"/>
              </a:rPr>
              <a:t>sản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của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người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chết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cho</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những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người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thừa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kế</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theo</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quy</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định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của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pháp</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luật</a:t>
            </a:r>
            <a:endParaRPr lang="en-US" sz="2400" dirty="0">
              <a:latin typeface="Arial" panose="020B0604020202020204" pitchFamily="34" charset="0"/>
              <a:cs typeface="Arial" panose="020B0604020202020204" pitchFamily="34" charset="0"/>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6"/>
          <p:cNvGraphicFramePr>
            <a:graphicFrameLocks noGrp="1"/>
          </p:cNvGraphicFramePr>
          <p:nvPr>
            <p:ph idx="4294967295"/>
          </p:nvPr>
        </p:nvGraphicFramePr>
        <p:xfrm>
          <a:off x="0" y="1752600"/>
          <a:ext cx="8686800" cy="4770120"/>
        </p:xfrm>
        <a:graphic>
          <a:graphicData uri="http://schemas.openxmlformats.org/drawingml/2006/table">
            <a:tbl>
              <a:tblPr firstRow="1" bandRow="1">
                <a:tableStyleId>{5C22544A-7EE6-4342-B048-85BDC9FD1C3A}</a:tableStyleId>
              </a:tblPr>
              <a:tblGrid>
                <a:gridCol w="1753235"/>
                <a:gridCol w="6933565"/>
              </a:tblGrid>
              <a:tr h="365760">
                <a:tc gridSpan="2">
                  <a:txBody>
                    <a:bodyPr/>
                    <a:p>
                      <a:pPr marL="0" marR="0" indent="0" algn="ctr" defTabSz="914400" rtl="0" eaLnBrk="1" fontAlgn="auto" latinLnBrk="0" hangingPunct="1">
                        <a:lnSpc>
                          <a:spcPct val="100000"/>
                        </a:lnSpc>
                        <a:spcBef>
                          <a:spcPts val="0"/>
                        </a:spcBef>
                        <a:spcAft>
                          <a:spcPts val="0"/>
                        </a:spcAft>
                        <a:buClrTx/>
                        <a:buSzTx/>
                        <a:buFontTx/>
                        <a:buNone/>
                        <a:defRPr/>
                      </a:pPr>
                      <a:r>
                        <a:rPr lang="en-US" dirty="0"/>
                        <a:t>THỪA</a:t>
                      </a:r>
                      <a:r>
                        <a:rPr lang="en-US" baseline="0" dirty="0"/>
                        <a:t> KẾ THEO DI CHÚC</a:t>
                      </a:r>
                      <a:endParaRPr lang="en-US" dirty="0"/>
                    </a:p>
                  </a:txBody>
                  <a:tcPr>
                    <a:solidFill>
                      <a:srgbClr val="00589A"/>
                    </a:solidFill>
                  </a:tcPr>
                </a:tc>
                <a:tc hMerge="1">
                  <a:tcPr/>
                </a:tc>
              </a:tr>
              <a:tr h="621745">
                <a:tc>
                  <a:txBody>
                    <a:bodyPr/>
                    <a:p>
                      <a:pPr marL="0" marR="0" indent="0" algn="ctr" defTabSz="457200" rtl="0" eaLnBrk="1" fontAlgn="auto" latinLnBrk="0" hangingPunct="1">
                        <a:lnSpc>
                          <a:spcPct val="100000"/>
                        </a:lnSpc>
                        <a:spcBef>
                          <a:spcPts val="0"/>
                        </a:spcBef>
                        <a:spcAft>
                          <a:spcPts val="0"/>
                        </a:spcAft>
                        <a:buClrTx/>
                        <a:buSzTx/>
                        <a:buFontTx/>
                        <a:buNone/>
                        <a:defRPr/>
                      </a:pPr>
                      <a:r>
                        <a:rPr lang="en-US" altLang="en-US" sz="1800" b="0" i="0" dirty="0">
                          <a:solidFill>
                            <a:schemeClr val="bg1"/>
                          </a:solidFill>
                          <a:latin typeface="Arial" panose="020B0604020202020204" pitchFamily="34" charset="0"/>
                          <a:cs typeface="Arial" panose="020B0604020202020204" pitchFamily="34" charset="0"/>
                        </a:rPr>
                        <a:t>Di </a:t>
                      </a:r>
                      <a:r>
                        <a:rPr lang="en-US" altLang="en-US" sz="1800" b="0" i="0" dirty="0" err="1">
                          <a:solidFill>
                            <a:schemeClr val="bg1"/>
                          </a:solidFill>
                          <a:latin typeface="Arial" panose="020B0604020202020204" pitchFamily="34" charset="0"/>
                          <a:cs typeface="Arial" panose="020B0604020202020204" pitchFamily="34" charset="0"/>
                        </a:rPr>
                        <a:t>chúc</a:t>
                      </a:r>
                      <a:endParaRPr lang="en-US" b="0" i="0" dirty="0">
                        <a:solidFill>
                          <a:schemeClr val="bg1"/>
                        </a:solidFill>
                        <a:latin typeface="Arial" panose="020B0604020202020204" pitchFamily="34" charset="0"/>
                        <a:cs typeface="Arial" panose="020B0604020202020204" pitchFamily="34" charset="0"/>
                      </a:endParaRPr>
                    </a:p>
                  </a:txBody>
                  <a:tcPr anchor="ctr">
                    <a:solidFill>
                      <a:srgbClr val="FFB014"/>
                    </a:solidFill>
                  </a:tcPr>
                </a:tc>
                <a:tc>
                  <a:txBody>
                    <a:bodyPr/>
                    <a:p>
                      <a:pPr marL="0" marR="0" indent="0" algn="l" defTabSz="457200" rtl="0" eaLnBrk="1" fontAlgn="auto" latinLnBrk="0" hangingPunct="1">
                        <a:lnSpc>
                          <a:spcPct val="100000"/>
                        </a:lnSpc>
                        <a:spcBef>
                          <a:spcPts val="0"/>
                        </a:spcBef>
                        <a:spcAft>
                          <a:spcPts val="0"/>
                        </a:spcAft>
                        <a:buClrTx/>
                        <a:buSzTx/>
                        <a:buFontTx/>
                        <a:buNone/>
                        <a:defRPr/>
                      </a:pPr>
                      <a:r>
                        <a:rPr lang="pt-BR" sz="1800" dirty="0">
                          <a:latin typeface="Arial" panose="020B0604020202020204" pitchFamily="34" charset="0"/>
                          <a:cs typeface="Arial" panose="020B0604020202020204" pitchFamily="34" charset="0"/>
                        </a:rPr>
                        <a:t>Là sự thể hiện ý chí của cá nhân nhằm chuyển tài sản của mình cho người khác sau khi chết</a:t>
                      </a:r>
                      <a:endParaRPr lang="en-US" sz="1800" dirty="0">
                        <a:latin typeface="Arial" panose="020B0604020202020204" pitchFamily="34" charset="0"/>
                        <a:cs typeface="Arial" panose="020B0604020202020204" pitchFamily="34" charset="0"/>
                      </a:endParaRPr>
                    </a:p>
                  </a:txBody>
                  <a:tcPr>
                    <a:solidFill>
                      <a:schemeClr val="accent4">
                        <a:lumMod val="40000"/>
                        <a:lumOff val="60000"/>
                      </a:schemeClr>
                    </a:solidFill>
                  </a:tcPr>
                </a:tc>
              </a:tr>
              <a:tr h="1527717">
                <a:tc>
                  <a:txBody>
                    <a:bodyPr/>
                    <a:p>
                      <a:pPr marL="0" marR="0" indent="0" algn="ctr" defTabSz="457200" rtl="0" eaLnBrk="1" fontAlgn="auto" latinLnBrk="0" hangingPunct="1">
                        <a:lnSpc>
                          <a:spcPct val="100000"/>
                        </a:lnSpc>
                        <a:spcBef>
                          <a:spcPts val="0"/>
                        </a:spcBef>
                        <a:spcAft>
                          <a:spcPts val="0"/>
                        </a:spcAft>
                        <a:buClrTx/>
                        <a:buSzTx/>
                        <a:buFontTx/>
                        <a:buNone/>
                        <a:defRPr/>
                      </a:pPr>
                      <a:r>
                        <a:rPr lang="en-US" b="0" i="0" dirty="0">
                          <a:solidFill>
                            <a:schemeClr val="bg1"/>
                          </a:solidFill>
                          <a:latin typeface="Arial" panose="020B0604020202020204" pitchFamily="34" charset="0"/>
                          <a:cs typeface="Arial" panose="020B0604020202020204" pitchFamily="34" charset="0"/>
                        </a:rPr>
                        <a:t>Di </a:t>
                      </a:r>
                      <a:r>
                        <a:rPr lang="en-US" b="0" i="0" dirty="0" err="1">
                          <a:solidFill>
                            <a:schemeClr val="bg1"/>
                          </a:solidFill>
                          <a:latin typeface="Arial" panose="020B0604020202020204" pitchFamily="34" charset="0"/>
                          <a:cs typeface="Arial" panose="020B0604020202020204" pitchFamily="34" charset="0"/>
                        </a:rPr>
                        <a:t>chúc</a:t>
                      </a:r>
                      <a:r>
                        <a:rPr lang="en-US" b="0" i="0" baseline="0" dirty="0">
                          <a:solidFill>
                            <a:schemeClr val="bg1"/>
                          </a:solidFill>
                          <a:latin typeface="Arial" panose="020B0604020202020204" pitchFamily="34" charset="0"/>
                          <a:cs typeface="Arial" panose="020B0604020202020204" pitchFamily="34" charset="0"/>
                        </a:rPr>
                        <a:t> </a:t>
                      </a:r>
                      <a:r>
                        <a:rPr lang="en-US" b="0" i="0" baseline="0" dirty="0" err="1">
                          <a:solidFill>
                            <a:schemeClr val="bg1"/>
                          </a:solidFill>
                          <a:latin typeface="Arial" panose="020B0604020202020204" pitchFamily="34" charset="0"/>
                          <a:cs typeface="Arial" panose="020B0604020202020204" pitchFamily="34" charset="0"/>
                        </a:rPr>
                        <a:t>hợp</a:t>
                      </a:r>
                      <a:r>
                        <a:rPr lang="en-US" b="0" i="0" baseline="0" dirty="0">
                          <a:solidFill>
                            <a:schemeClr val="bg1"/>
                          </a:solidFill>
                          <a:latin typeface="Arial" panose="020B0604020202020204" pitchFamily="34" charset="0"/>
                          <a:cs typeface="Arial" panose="020B0604020202020204" pitchFamily="34" charset="0"/>
                        </a:rPr>
                        <a:t> </a:t>
                      </a:r>
                      <a:r>
                        <a:rPr lang="en-US" b="0" i="0" baseline="0" dirty="0" err="1">
                          <a:solidFill>
                            <a:schemeClr val="bg1"/>
                          </a:solidFill>
                          <a:latin typeface="Arial" panose="020B0604020202020204" pitchFamily="34" charset="0"/>
                          <a:cs typeface="Arial" panose="020B0604020202020204" pitchFamily="34" charset="0"/>
                        </a:rPr>
                        <a:t>pháp</a:t>
                      </a:r>
                      <a:endParaRPr lang="en-US" b="0" i="0" dirty="0">
                        <a:solidFill>
                          <a:schemeClr val="bg1"/>
                        </a:solidFill>
                        <a:latin typeface="Arial" panose="020B0604020202020204" pitchFamily="34" charset="0"/>
                        <a:cs typeface="Arial" panose="020B0604020202020204" pitchFamily="34" charset="0"/>
                      </a:endParaRPr>
                    </a:p>
                  </a:txBody>
                  <a:tcPr anchor="ctr">
                    <a:solidFill>
                      <a:srgbClr val="ED1C24"/>
                    </a:solidFill>
                  </a:tcPr>
                </a:tc>
                <a:tc>
                  <a:txBody>
                    <a:bodyPr/>
                    <a:p>
                      <a:pPr marL="342900" indent="-342900">
                        <a:lnSpc>
                          <a:spcPct val="90000"/>
                        </a:lnSpc>
                        <a:buFont typeface="+mj-lt"/>
                        <a:buAutoNum type="arabicPeriod"/>
                      </a:pPr>
                      <a:r>
                        <a:rPr lang="en-US" altLang="en-US" sz="1800" dirty="0" err="1">
                          <a:latin typeface="Arial" panose="020B0604020202020204" pitchFamily="34" charset="0"/>
                          <a:cs typeface="Arial" panose="020B0604020202020204" pitchFamily="34" charset="0"/>
                        </a:rPr>
                        <a:t>Người</a:t>
                      </a:r>
                      <a:r>
                        <a:rPr lang="en-US" altLang="en-US" sz="1800" baseline="0" dirty="0">
                          <a:latin typeface="Arial" panose="020B0604020202020204" pitchFamily="34" charset="0"/>
                          <a:cs typeface="Arial" panose="020B0604020202020204" pitchFamily="34" charset="0"/>
                        </a:rPr>
                        <a:t> </a:t>
                      </a:r>
                      <a:r>
                        <a:rPr lang="en-US" altLang="en-US" sz="1800" baseline="0" dirty="0" err="1">
                          <a:latin typeface="Arial" panose="020B0604020202020204" pitchFamily="34" charset="0"/>
                          <a:cs typeface="Arial" panose="020B0604020202020204" pitchFamily="34" charset="0"/>
                        </a:rPr>
                        <a:t>lập</a:t>
                      </a:r>
                      <a:r>
                        <a:rPr lang="en-US" altLang="en-US" sz="1800" baseline="0" dirty="0">
                          <a:latin typeface="Arial" panose="020B0604020202020204" pitchFamily="34" charset="0"/>
                          <a:cs typeface="Arial" panose="020B0604020202020204" pitchFamily="34" charset="0"/>
                        </a:rPr>
                        <a:t> di </a:t>
                      </a:r>
                      <a:r>
                        <a:rPr lang="en-US" altLang="en-US" sz="1800" baseline="0" dirty="0" err="1">
                          <a:latin typeface="Arial" panose="020B0604020202020204" pitchFamily="34" charset="0"/>
                          <a:cs typeface="Arial" panose="020B0604020202020204" pitchFamily="34" charset="0"/>
                        </a:rPr>
                        <a:t>chúc</a:t>
                      </a:r>
                      <a:r>
                        <a:rPr lang="en-US" altLang="en-US" sz="1800" baseline="0" dirty="0">
                          <a:latin typeface="Arial" panose="020B0604020202020204" pitchFamily="34" charset="0"/>
                          <a:cs typeface="Arial" panose="020B0604020202020204" pitchFamily="34" charset="0"/>
                        </a:rPr>
                        <a:t>: </a:t>
                      </a:r>
                      <a:r>
                        <a:rPr lang="en-US" altLang="en-US" sz="1800" baseline="0" dirty="0" err="1">
                          <a:latin typeface="Arial" panose="020B0604020202020204" pitchFamily="34" charset="0"/>
                          <a:cs typeface="Arial" panose="020B0604020202020204" pitchFamily="34" charset="0"/>
                        </a:rPr>
                        <a:t>đủ</a:t>
                      </a:r>
                      <a:r>
                        <a:rPr lang="en-US" altLang="en-US" sz="1800" baseline="0" dirty="0">
                          <a:latin typeface="Arial" panose="020B0604020202020204" pitchFamily="34" charset="0"/>
                          <a:cs typeface="Arial" panose="020B0604020202020204" pitchFamily="34" charset="0"/>
                        </a:rPr>
                        <a:t> 18 </a:t>
                      </a:r>
                      <a:r>
                        <a:rPr lang="en-US" altLang="en-US" sz="1800" baseline="0" dirty="0" err="1">
                          <a:latin typeface="Arial" panose="020B0604020202020204" pitchFamily="34" charset="0"/>
                          <a:cs typeface="Arial" panose="020B0604020202020204" pitchFamily="34" charset="0"/>
                        </a:rPr>
                        <a:t>tuổi</a:t>
                      </a:r>
                      <a:r>
                        <a:rPr lang="en-US" altLang="en-US" sz="1800" baseline="0" dirty="0">
                          <a:latin typeface="Arial" panose="020B0604020202020204" pitchFamily="34" charset="0"/>
                          <a:cs typeface="Arial" panose="020B0604020202020204" pitchFamily="34" charset="0"/>
                        </a:rPr>
                        <a:t> </a:t>
                      </a:r>
                      <a:r>
                        <a:rPr lang="en-US" altLang="en-US" sz="1800" baseline="0" dirty="0" err="1">
                          <a:latin typeface="Arial" panose="020B0604020202020204" pitchFamily="34" charset="0"/>
                          <a:cs typeface="Arial" panose="020B0604020202020204" pitchFamily="34" charset="0"/>
                        </a:rPr>
                        <a:t>có</a:t>
                      </a:r>
                      <a:r>
                        <a:rPr lang="en-US" altLang="en-US" sz="1800" baseline="0" dirty="0">
                          <a:latin typeface="Arial" panose="020B0604020202020204" pitchFamily="34" charset="0"/>
                          <a:cs typeface="Arial" panose="020B0604020202020204" pitchFamily="34" charset="0"/>
                        </a:rPr>
                        <a:t> NLHVDS </a:t>
                      </a:r>
                      <a:r>
                        <a:rPr lang="en-US" altLang="en-US" sz="1800" baseline="0" dirty="0" err="1">
                          <a:latin typeface="Arial" panose="020B0604020202020204" pitchFamily="34" charset="0"/>
                          <a:cs typeface="Arial" panose="020B0604020202020204" pitchFamily="34" charset="0"/>
                        </a:rPr>
                        <a:t>đầy</a:t>
                      </a:r>
                      <a:r>
                        <a:rPr lang="en-US" altLang="en-US" sz="1800" baseline="0" dirty="0">
                          <a:latin typeface="Arial" panose="020B0604020202020204" pitchFamily="34" charset="0"/>
                          <a:cs typeface="Arial" panose="020B0604020202020204" pitchFamily="34" charset="0"/>
                        </a:rPr>
                        <a:t> </a:t>
                      </a:r>
                      <a:r>
                        <a:rPr lang="en-US" altLang="en-US" sz="1800" baseline="0" dirty="0" err="1">
                          <a:latin typeface="Arial" panose="020B0604020202020204" pitchFamily="34" charset="0"/>
                          <a:cs typeface="Arial" panose="020B0604020202020204" pitchFamily="34" charset="0"/>
                        </a:rPr>
                        <a:t>đủ</a:t>
                      </a:r>
                      <a:r>
                        <a:rPr lang="en-US" altLang="en-US" sz="1800" baseline="0" dirty="0">
                          <a:latin typeface="Arial" panose="020B0604020202020204" pitchFamily="34" charset="0"/>
                          <a:cs typeface="Arial" panose="020B0604020202020204" pitchFamily="34" charset="0"/>
                        </a:rPr>
                        <a:t> (</a:t>
                      </a:r>
                      <a:r>
                        <a:rPr lang="en-US" altLang="en-US" sz="1800" baseline="0" dirty="0" err="1">
                          <a:latin typeface="Arial" panose="020B0604020202020204" pitchFamily="34" charset="0"/>
                          <a:cs typeface="Arial" panose="020B0604020202020204" pitchFamily="34" charset="0"/>
                        </a:rPr>
                        <a:t>đủ</a:t>
                      </a:r>
                      <a:r>
                        <a:rPr lang="en-US" altLang="en-US" sz="1800" baseline="0" dirty="0">
                          <a:latin typeface="Arial" panose="020B0604020202020204" pitchFamily="34" charset="0"/>
                          <a:cs typeface="Arial" panose="020B0604020202020204" pitchFamily="34" charset="0"/>
                        </a:rPr>
                        <a:t> 15-dưới 18t </a:t>
                      </a:r>
                      <a:r>
                        <a:rPr lang="en-US" altLang="en-US" sz="1800" baseline="0" dirty="0" err="1">
                          <a:latin typeface="Arial" panose="020B0604020202020204" pitchFamily="34" charset="0"/>
                          <a:cs typeface="Arial" panose="020B0604020202020204" pitchFamily="34" charset="0"/>
                        </a:rPr>
                        <a:t>nếu</a:t>
                      </a:r>
                      <a:r>
                        <a:rPr lang="en-US" altLang="en-US" sz="1800" baseline="0" dirty="0">
                          <a:latin typeface="Arial" panose="020B0604020202020204" pitchFamily="34" charset="0"/>
                          <a:cs typeface="Arial" panose="020B0604020202020204" pitchFamily="34" charset="0"/>
                        </a:rPr>
                        <a:t> </a:t>
                      </a:r>
                      <a:r>
                        <a:rPr lang="en-US" altLang="en-US" sz="1800" baseline="0" dirty="0" err="1">
                          <a:latin typeface="Arial" panose="020B0604020202020204" pitchFamily="34" charset="0"/>
                          <a:cs typeface="Arial" panose="020B0604020202020204" pitchFamily="34" charset="0"/>
                        </a:rPr>
                        <a:t>được</a:t>
                      </a:r>
                      <a:r>
                        <a:rPr lang="en-US" altLang="en-US" sz="1800" baseline="0" dirty="0">
                          <a:latin typeface="Arial" panose="020B0604020202020204" pitchFamily="34" charset="0"/>
                          <a:cs typeface="Arial" panose="020B0604020202020204" pitchFamily="34" charset="0"/>
                        </a:rPr>
                        <a:t> cha, </a:t>
                      </a:r>
                      <a:r>
                        <a:rPr lang="en-US" altLang="en-US" sz="1800" baseline="0" dirty="0" err="1">
                          <a:latin typeface="Arial" panose="020B0604020202020204" pitchFamily="34" charset="0"/>
                          <a:cs typeface="Arial" panose="020B0604020202020204" pitchFamily="34" charset="0"/>
                        </a:rPr>
                        <a:t>mẹ</a:t>
                      </a:r>
                      <a:r>
                        <a:rPr lang="en-US" altLang="en-US" sz="1800" baseline="0" dirty="0">
                          <a:latin typeface="Arial" panose="020B0604020202020204" pitchFamily="34" charset="0"/>
                          <a:cs typeface="Arial" panose="020B0604020202020204" pitchFamily="34" charset="0"/>
                        </a:rPr>
                        <a:t> / </a:t>
                      </a:r>
                      <a:r>
                        <a:rPr lang="en-US" altLang="en-US" sz="1800" baseline="0" dirty="0" err="1">
                          <a:latin typeface="Arial" panose="020B0604020202020204" pitchFamily="34" charset="0"/>
                          <a:cs typeface="Arial" panose="020B0604020202020204" pitchFamily="34" charset="0"/>
                        </a:rPr>
                        <a:t>người</a:t>
                      </a:r>
                      <a:r>
                        <a:rPr lang="en-US" altLang="en-US" sz="1800" baseline="0" dirty="0">
                          <a:latin typeface="Arial" panose="020B0604020202020204" pitchFamily="34" charset="0"/>
                          <a:cs typeface="Arial" panose="020B0604020202020204" pitchFamily="34" charset="0"/>
                        </a:rPr>
                        <a:t> </a:t>
                      </a:r>
                      <a:r>
                        <a:rPr lang="en-US" altLang="en-US" sz="1800" baseline="0" dirty="0" err="1">
                          <a:latin typeface="Arial" panose="020B0604020202020204" pitchFamily="34" charset="0"/>
                          <a:cs typeface="Arial" panose="020B0604020202020204" pitchFamily="34" charset="0"/>
                        </a:rPr>
                        <a:t>giám</a:t>
                      </a:r>
                      <a:r>
                        <a:rPr lang="en-US" altLang="en-US" sz="1800" baseline="0" dirty="0">
                          <a:latin typeface="Arial" panose="020B0604020202020204" pitchFamily="34" charset="0"/>
                          <a:cs typeface="Arial" panose="020B0604020202020204" pitchFamily="34" charset="0"/>
                        </a:rPr>
                        <a:t> </a:t>
                      </a:r>
                      <a:r>
                        <a:rPr lang="en-US" altLang="en-US" sz="1800" baseline="0" dirty="0" err="1">
                          <a:latin typeface="Arial" panose="020B0604020202020204" pitchFamily="34" charset="0"/>
                          <a:cs typeface="Arial" panose="020B0604020202020204" pitchFamily="34" charset="0"/>
                        </a:rPr>
                        <a:t>hộ</a:t>
                      </a:r>
                      <a:r>
                        <a:rPr lang="en-US" altLang="en-US" sz="1800" baseline="0" dirty="0">
                          <a:latin typeface="Arial" panose="020B0604020202020204" pitchFamily="34" charset="0"/>
                          <a:cs typeface="Arial" panose="020B0604020202020204" pitchFamily="34" charset="0"/>
                        </a:rPr>
                        <a:t> </a:t>
                      </a:r>
                      <a:r>
                        <a:rPr lang="en-US" altLang="en-US" sz="1800" baseline="0" dirty="0" err="1">
                          <a:latin typeface="Arial" panose="020B0604020202020204" pitchFamily="34" charset="0"/>
                          <a:cs typeface="Arial" panose="020B0604020202020204" pitchFamily="34" charset="0"/>
                        </a:rPr>
                        <a:t>đông</a:t>
                      </a:r>
                      <a:r>
                        <a:rPr lang="en-US" altLang="en-US" sz="1800" baseline="0" dirty="0">
                          <a:latin typeface="Arial" panose="020B0604020202020204" pitchFamily="34" charset="0"/>
                          <a:cs typeface="Arial" panose="020B0604020202020204" pitchFamily="34" charset="0"/>
                        </a:rPr>
                        <a:t> ý)</a:t>
                      </a:r>
                      <a:endParaRPr lang="en-US" altLang="en-US" sz="1800" dirty="0">
                        <a:latin typeface="Arial" panose="020B0604020202020204" pitchFamily="34" charset="0"/>
                        <a:cs typeface="Arial" panose="020B0604020202020204" pitchFamily="34" charset="0"/>
                      </a:endParaRPr>
                    </a:p>
                    <a:p>
                      <a:pPr marL="342900" indent="-342900">
                        <a:lnSpc>
                          <a:spcPct val="90000"/>
                        </a:lnSpc>
                        <a:buFont typeface="+mj-lt"/>
                        <a:buAutoNum type="arabicPeriod"/>
                      </a:pPr>
                      <a:r>
                        <a:rPr lang="en-US" altLang="en-US" sz="1800" dirty="0" err="1">
                          <a:latin typeface="Arial" panose="020B0604020202020204" pitchFamily="34" charset="0"/>
                          <a:cs typeface="Arial" panose="020B0604020202020204" pitchFamily="34" charset="0"/>
                        </a:rPr>
                        <a:t>Người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lập</a:t>
                      </a:r>
                      <a:r>
                        <a:rPr lang="en-US" altLang="en-US" sz="1800" dirty="0">
                          <a:latin typeface="Arial" panose="020B0604020202020204" pitchFamily="34" charset="0"/>
                          <a:cs typeface="Arial" panose="020B0604020202020204" pitchFamily="34" charset="0"/>
                        </a:rPr>
                        <a:t> di </a:t>
                      </a:r>
                      <a:r>
                        <a:rPr lang="en-US" altLang="en-US" sz="1800" dirty="0" err="1">
                          <a:latin typeface="Arial" panose="020B0604020202020204" pitchFamily="34" charset="0"/>
                          <a:cs typeface="Arial" panose="020B0604020202020204" pitchFamily="34" charset="0"/>
                        </a:rPr>
                        <a:t>chúc</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phải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tự</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nguyện</a:t>
                      </a:r>
                      <a:r>
                        <a:rPr lang="en-US" altLang="en-US" sz="1800" dirty="0">
                          <a:latin typeface="Arial" panose="020B0604020202020204" pitchFamily="34" charset="0"/>
                          <a:cs typeface="Arial" panose="020B0604020202020204" pitchFamily="34" charset="0"/>
                        </a:rPr>
                        <a:t>, minh </a:t>
                      </a:r>
                      <a:r>
                        <a:rPr lang="en-US" altLang="en-US" sz="1800" dirty="0" err="1">
                          <a:latin typeface="Arial" panose="020B0604020202020204" pitchFamily="34" charset="0"/>
                          <a:cs typeface="Arial" panose="020B0604020202020204" pitchFamily="34" charset="0"/>
                        </a:rPr>
                        <a:t>mẫn</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khi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lập</a:t>
                      </a:r>
                      <a:r>
                        <a:rPr lang="en-US" altLang="en-US" sz="1800" dirty="0">
                          <a:latin typeface="Arial" panose="020B0604020202020204" pitchFamily="34" charset="0"/>
                          <a:cs typeface="Arial" panose="020B0604020202020204" pitchFamily="34" charset="0"/>
                        </a:rPr>
                        <a:t> di </a:t>
                      </a:r>
                      <a:r>
                        <a:rPr lang="en-US" altLang="en-US" sz="1800" dirty="0" err="1">
                          <a:latin typeface="Arial" panose="020B0604020202020204" pitchFamily="34" charset="0"/>
                          <a:cs typeface="Arial" panose="020B0604020202020204" pitchFamily="34" charset="0"/>
                        </a:rPr>
                        <a:t>chúc</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không</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bị</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lừa</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dối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hoặc</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cưỡng</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ép</a:t>
                      </a: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cs typeface="Arial" panose="020B0604020202020204" pitchFamily="34" charset="0"/>
                      </a:endParaRPr>
                    </a:p>
                    <a:p>
                      <a:pPr marL="342900" indent="-342900">
                        <a:lnSpc>
                          <a:spcPct val="90000"/>
                        </a:lnSpc>
                        <a:buFont typeface="+mj-lt"/>
                        <a:buAutoNum type="arabicPeriod"/>
                      </a:pPr>
                      <a:r>
                        <a:rPr lang="en-US" altLang="en-US" sz="1800" dirty="0" err="1">
                          <a:latin typeface="Arial" panose="020B0604020202020204" pitchFamily="34" charset="0"/>
                          <a:cs typeface="Arial" panose="020B0604020202020204" pitchFamily="34" charset="0"/>
                        </a:rPr>
                        <a:t>Nội</a:t>
                      </a:r>
                      <a:r>
                        <a:rPr lang="en-US" altLang="en-US" sz="1800" dirty="0">
                          <a:latin typeface="Arial" panose="020B0604020202020204" pitchFamily="34" charset="0"/>
                          <a:cs typeface="Arial" panose="020B0604020202020204" pitchFamily="34" charset="0"/>
                        </a:rPr>
                        <a:t> dung </a:t>
                      </a:r>
                      <a:r>
                        <a:rPr lang="en-US" altLang="en-US" sz="1800" dirty="0" err="1">
                          <a:latin typeface="Arial" panose="020B0604020202020204" pitchFamily="34" charset="0"/>
                          <a:cs typeface="Arial" panose="020B0604020202020204" pitchFamily="34" charset="0"/>
                        </a:rPr>
                        <a:t>và</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hình</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thức</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không</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được</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trái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pháp</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luật</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đạo</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đức</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xã</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hội</a:t>
                      </a:r>
                      <a:endParaRPr lang="en-US" sz="1800" dirty="0">
                        <a:latin typeface="Arial" panose="020B0604020202020204" pitchFamily="34" charset="0"/>
                        <a:cs typeface="Arial" panose="020B0604020202020204" pitchFamily="34" charset="0"/>
                      </a:endParaRPr>
                    </a:p>
                  </a:txBody>
                  <a:tcPr>
                    <a:solidFill>
                      <a:schemeClr val="accent2">
                        <a:lumMod val="40000"/>
                        <a:lumOff val="60000"/>
                      </a:schemeClr>
                    </a:solidFill>
                  </a:tcPr>
                </a:tc>
              </a:tr>
              <a:tr h="621745">
                <a:tc>
                  <a:txBody>
                    <a:bodyPr/>
                    <a:p>
                      <a:pPr marL="0" marR="0" indent="0" algn="ctr" defTabSz="457200" rtl="0" eaLnBrk="1" fontAlgn="auto" latinLnBrk="0" hangingPunct="1">
                        <a:lnSpc>
                          <a:spcPct val="100000"/>
                        </a:lnSpc>
                        <a:spcBef>
                          <a:spcPts val="0"/>
                        </a:spcBef>
                        <a:spcAft>
                          <a:spcPts val="0"/>
                        </a:spcAft>
                        <a:buClrTx/>
                        <a:buSzTx/>
                        <a:buFontTx/>
                        <a:buNone/>
                        <a:defRPr/>
                      </a:pPr>
                      <a:r>
                        <a:rPr lang="en-US" b="0" i="0" dirty="0" err="1">
                          <a:solidFill>
                            <a:schemeClr val="bg1"/>
                          </a:solidFill>
                          <a:latin typeface="Arial" panose="020B0604020202020204" pitchFamily="34" charset="0"/>
                          <a:cs typeface="Arial" panose="020B0604020202020204" pitchFamily="34" charset="0"/>
                        </a:rPr>
                        <a:t>Hình</a:t>
                      </a:r>
                      <a:r>
                        <a:rPr lang="en-US" b="0" i="0" baseline="0" dirty="0">
                          <a:solidFill>
                            <a:schemeClr val="bg1"/>
                          </a:solidFill>
                          <a:latin typeface="Arial" panose="020B0604020202020204" pitchFamily="34" charset="0"/>
                          <a:cs typeface="Arial" panose="020B0604020202020204" pitchFamily="34" charset="0"/>
                        </a:rPr>
                        <a:t> </a:t>
                      </a:r>
                      <a:r>
                        <a:rPr lang="en-US" b="0" i="0" baseline="0" dirty="0" err="1">
                          <a:solidFill>
                            <a:schemeClr val="bg1"/>
                          </a:solidFill>
                          <a:latin typeface="Arial" panose="020B0604020202020204" pitchFamily="34" charset="0"/>
                          <a:cs typeface="Arial" panose="020B0604020202020204" pitchFamily="34" charset="0"/>
                        </a:rPr>
                        <a:t>thức</a:t>
                      </a:r>
                      <a:r>
                        <a:rPr lang="en-US" b="0" i="0" baseline="0" dirty="0">
                          <a:solidFill>
                            <a:schemeClr val="bg1"/>
                          </a:solidFill>
                          <a:latin typeface="Arial" panose="020B0604020202020204" pitchFamily="34" charset="0"/>
                          <a:cs typeface="Arial" panose="020B0604020202020204" pitchFamily="34" charset="0"/>
                        </a:rPr>
                        <a:t> di </a:t>
                      </a:r>
                      <a:r>
                        <a:rPr lang="en-US" b="0" i="0" baseline="0" dirty="0" err="1">
                          <a:solidFill>
                            <a:schemeClr val="bg1"/>
                          </a:solidFill>
                          <a:latin typeface="Arial" panose="020B0604020202020204" pitchFamily="34" charset="0"/>
                          <a:cs typeface="Arial" panose="020B0604020202020204" pitchFamily="34" charset="0"/>
                        </a:rPr>
                        <a:t>chúc</a:t>
                      </a:r>
                      <a:endParaRPr lang="en-US" b="0" i="0" dirty="0">
                        <a:solidFill>
                          <a:schemeClr val="bg1"/>
                        </a:solidFill>
                        <a:latin typeface="Arial" panose="020B0604020202020204" pitchFamily="34" charset="0"/>
                        <a:cs typeface="Arial" panose="020B0604020202020204" pitchFamily="34" charset="0"/>
                      </a:endParaRPr>
                    </a:p>
                  </a:txBody>
                  <a:tcPr anchor="ctr">
                    <a:solidFill>
                      <a:srgbClr val="009284"/>
                    </a:solidFill>
                  </a:tcPr>
                </a:tc>
                <a:tc>
                  <a:txBody>
                    <a:bodyPr/>
                    <a:p>
                      <a:pPr marL="342900" indent="-342900">
                        <a:lnSpc>
                          <a:spcPct val="90000"/>
                        </a:lnSpc>
                        <a:buFont typeface="+mj-lt"/>
                        <a:buAutoNum type="arabicPeriod"/>
                      </a:pPr>
                      <a:r>
                        <a:rPr lang="en-US" sz="1800" dirty="0" err="1">
                          <a:latin typeface="Arial" panose="020B0604020202020204" pitchFamily="34" charset="0"/>
                          <a:cs typeface="Arial" panose="020B0604020202020204" pitchFamily="34" charset="0"/>
                        </a:rPr>
                        <a:t>Văn</a:t>
                      </a:r>
                      <a:r>
                        <a:rPr lang="en-US" sz="1800" baseline="0" dirty="0">
                          <a:latin typeface="Arial" panose="020B0604020202020204" pitchFamily="34" charset="0"/>
                          <a:cs typeface="Arial" panose="020B0604020202020204" pitchFamily="34" charset="0"/>
                        </a:rPr>
                        <a:t> </a:t>
                      </a:r>
                      <a:r>
                        <a:rPr lang="en-US" sz="1800" baseline="0" dirty="0" err="1">
                          <a:latin typeface="Arial" panose="020B0604020202020204" pitchFamily="34" charset="0"/>
                          <a:cs typeface="Arial" panose="020B0604020202020204" pitchFamily="34" charset="0"/>
                        </a:rPr>
                        <a:t>bản</a:t>
                      </a:r>
                      <a:endParaRPr lang="en-US" sz="1800" baseline="0" dirty="0">
                        <a:latin typeface="Arial" panose="020B0604020202020204" pitchFamily="34" charset="0"/>
                        <a:cs typeface="Arial" panose="020B0604020202020204" pitchFamily="34" charset="0"/>
                      </a:endParaRPr>
                    </a:p>
                    <a:p>
                      <a:pPr marL="342900" indent="-342900">
                        <a:lnSpc>
                          <a:spcPct val="90000"/>
                        </a:lnSpc>
                        <a:buFont typeface="+mj-lt"/>
                        <a:buAutoNum type="arabicPeriod"/>
                      </a:pPr>
                      <a:r>
                        <a:rPr lang="en-US" sz="1800" baseline="0" dirty="0" err="1">
                          <a:latin typeface="Arial" panose="020B0604020202020204" pitchFamily="34" charset="0"/>
                          <a:cs typeface="Arial" panose="020B0604020202020204" pitchFamily="34" charset="0"/>
                        </a:rPr>
                        <a:t>Miệng</a:t>
                      </a:r>
                      <a:endParaRPr lang="en-US" sz="1800" dirty="0">
                        <a:latin typeface="Arial" panose="020B0604020202020204" pitchFamily="34" charset="0"/>
                        <a:cs typeface="Arial" panose="020B0604020202020204" pitchFamily="34" charset="0"/>
                      </a:endParaRPr>
                    </a:p>
                  </a:txBody>
                  <a:tcPr>
                    <a:solidFill>
                      <a:schemeClr val="accent6">
                        <a:lumMod val="40000"/>
                        <a:lumOff val="60000"/>
                      </a:schemeClr>
                    </a:solidFill>
                  </a:tcPr>
                </a:tc>
              </a:tr>
              <a:tr h="360217">
                <a:tc>
                  <a:txBody>
                    <a:bodyPr/>
                    <a:p>
                      <a:pPr algn="ctr"/>
                      <a:r>
                        <a:rPr lang="en-US" b="0" i="0" dirty="0">
                          <a:solidFill>
                            <a:schemeClr val="bg1"/>
                          </a:solidFill>
                          <a:latin typeface="Arial" panose="020B0604020202020204" pitchFamily="34" charset="0"/>
                          <a:cs typeface="Arial" panose="020B0604020202020204" pitchFamily="34" charset="0"/>
                        </a:rPr>
                        <a:t>DC </a:t>
                      </a:r>
                      <a:r>
                        <a:rPr lang="en-US" b="0" i="0" baseline="0" dirty="0" err="1">
                          <a:solidFill>
                            <a:schemeClr val="bg1"/>
                          </a:solidFill>
                          <a:latin typeface="Arial" panose="020B0604020202020204" pitchFamily="34" charset="0"/>
                          <a:cs typeface="Arial" panose="020B0604020202020204" pitchFamily="34" charset="0"/>
                        </a:rPr>
                        <a:t>hiệu</a:t>
                      </a:r>
                      <a:r>
                        <a:rPr lang="en-US" b="0" i="0" baseline="0" dirty="0">
                          <a:solidFill>
                            <a:schemeClr val="bg1"/>
                          </a:solidFill>
                          <a:latin typeface="Arial" panose="020B0604020202020204" pitchFamily="34" charset="0"/>
                          <a:cs typeface="Arial" panose="020B0604020202020204" pitchFamily="34" charset="0"/>
                        </a:rPr>
                        <a:t> </a:t>
                      </a:r>
                      <a:r>
                        <a:rPr lang="en-US" b="0" i="0" baseline="0" dirty="0" err="1">
                          <a:solidFill>
                            <a:schemeClr val="bg1"/>
                          </a:solidFill>
                          <a:latin typeface="Arial" panose="020B0604020202020204" pitchFamily="34" charset="0"/>
                          <a:cs typeface="Arial" panose="020B0604020202020204" pitchFamily="34" charset="0"/>
                        </a:rPr>
                        <a:t>lực</a:t>
                      </a:r>
                      <a:endParaRPr lang="en-US" b="0" i="0" dirty="0">
                        <a:solidFill>
                          <a:schemeClr val="bg1"/>
                        </a:solidFill>
                        <a:latin typeface="Arial" panose="020B0604020202020204" pitchFamily="34" charset="0"/>
                        <a:cs typeface="Arial" panose="020B0604020202020204" pitchFamily="34" charset="0"/>
                      </a:endParaRPr>
                    </a:p>
                  </a:txBody>
                  <a:tcPr anchor="ctr">
                    <a:solidFill>
                      <a:srgbClr val="7F7F7F"/>
                    </a:solidFill>
                  </a:tcPr>
                </a:tc>
                <a:tc>
                  <a:txBody>
                    <a:bodyPr/>
                    <a:p>
                      <a:pPr marL="514350" indent="-514350">
                        <a:lnSpc>
                          <a:spcPct val="90000"/>
                        </a:lnSpc>
                        <a:buFont typeface="+mj-lt"/>
                        <a:buAutoNum type="arabicPeriod"/>
                      </a:pPr>
                      <a:r>
                        <a:rPr lang="en-US" altLang="en-US" sz="1800" dirty="0" err="1">
                          <a:latin typeface="Arial" panose="020B0604020202020204" pitchFamily="34" charset="0"/>
                          <a:cs typeface="Arial" panose="020B0604020202020204" pitchFamily="34" charset="0"/>
                        </a:rPr>
                        <a:t>từ</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thời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điểm</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mở</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thừa</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kế</a:t>
                      </a:r>
                      <a:endParaRPr lang="en-US" altLang="en-US" sz="1800" dirty="0">
                        <a:latin typeface="Arial" panose="020B0604020202020204" pitchFamily="34" charset="0"/>
                        <a:cs typeface="Arial" panose="020B0604020202020204" pitchFamily="34" charset="0"/>
                      </a:endParaRPr>
                    </a:p>
                  </a:txBody>
                  <a:tcPr>
                    <a:solidFill>
                      <a:schemeClr val="accent3">
                        <a:lumMod val="20000"/>
                        <a:lumOff val="80000"/>
                      </a:schemeClr>
                    </a:solidFill>
                  </a:tcPr>
                </a:tc>
              </a:tr>
              <a:tr h="1154670">
                <a:tc>
                  <a:txBody>
                    <a:bodyPr/>
                    <a:p>
                      <a:pPr algn="ctr"/>
                      <a:r>
                        <a:rPr lang="en-US" altLang="en-US" sz="1800" b="0" i="0" kern="1200" dirty="0" err="1">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Người</a:t>
                      </a:r>
                      <a:r>
                        <a:rPr lang="en-US" altLang="en-US" sz="1800" b="0" i="0" kern="1200" dirty="0">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 </a:t>
                      </a:r>
                      <a:r>
                        <a:rPr lang="en-US" altLang="en-US" sz="1800" b="0" i="0" kern="1200" dirty="0" err="1">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thừa</a:t>
                      </a:r>
                      <a:r>
                        <a:rPr lang="en-US" altLang="en-US" sz="1800" b="0" i="0" kern="1200" dirty="0">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 </a:t>
                      </a:r>
                      <a:r>
                        <a:rPr lang="en-US" altLang="en-US" sz="1800" b="0" i="0" kern="1200" dirty="0" err="1">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kế</a:t>
                      </a:r>
                      <a:r>
                        <a:rPr lang="en-US" altLang="en-US" sz="1800" b="0" i="0" kern="1200" dirty="0">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 </a:t>
                      </a:r>
                      <a:r>
                        <a:rPr lang="en-US" altLang="en-US" sz="1800" b="0" i="0" kern="1200" dirty="0" err="1">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không</a:t>
                      </a:r>
                      <a:r>
                        <a:rPr lang="en-US" altLang="en-US" sz="1800" b="0" i="0" kern="1200" dirty="0">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 </a:t>
                      </a:r>
                      <a:r>
                        <a:rPr lang="en-US" altLang="en-US" sz="1800" b="0" i="0" kern="1200" dirty="0" err="1">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phụ</a:t>
                      </a:r>
                      <a:r>
                        <a:rPr lang="en-US" altLang="en-US" sz="1800" b="0" i="0" kern="1200" dirty="0">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 </a:t>
                      </a:r>
                      <a:r>
                        <a:rPr lang="en-US" altLang="en-US" sz="1800" b="0" i="0" kern="1200" dirty="0" err="1">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thuộc</a:t>
                      </a:r>
                      <a:r>
                        <a:rPr lang="en-US" altLang="en-US" sz="1800" b="0" i="0" kern="1200" dirty="0">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 </a:t>
                      </a:r>
                      <a:r>
                        <a:rPr lang="en-US" altLang="en-US" sz="1800" b="0" i="0" kern="1200" dirty="0" err="1">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nội</a:t>
                      </a:r>
                      <a:r>
                        <a:rPr lang="en-US" altLang="en-US" sz="1800" b="0" i="0" kern="1200" dirty="0">
                          <a:solidFill>
                            <a:schemeClr val="bg1"/>
                          </a:solidFill>
                          <a:latin typeface="Arial" panose="020B0604020202020204" pitchFamily="34" charset="0"/>
                          <a:ea typeface="MS PGothic" panose="020B0600070205080204" pitchFamily="34" charset="-128"/>
                          <a:cs typeface="Arial" panose="020B0604020202020204" pitchFamily="34" charset="0"/>
                          <a:sym typeface="Wingdings" panose="05000000000000000000" pitchFamily="2" charset="2"/>
                        </a:rPr>
                        <a:t> dung </a:t>
                      </a:r>
                      <a:r>
                        <a:rPr lang="en-US" altLang="en-US" sz="1800" b="0" i="0" kern="1200" dirty="0">
                          <a:solidFill>
                            <a:schemeClr val="bg1"/>
                          </a:solidFill>
                          <a:latin typeface="Arial" panose="020B0604020202020204" pitchFamily="34" charset="0"/>
                          <a:ea typeface="MS PGothic" panose="020B0600070205080204" pitchFamily="34" charset="-128"/>
                          <a:cs typeface="Arial" panose="020B0604020202020204" pitchFamily="34" charset="0"/>
                        </a:rPr>
                        <a:t>di </a:t>
                      </a:r>
                      <a:r>
                        <a:rPr lang="en-US" altLang="en-US" sz="1800" b="0" i="0" kern="1200" dirty="0" err="1">
                          <a:solidFill>
                            <a:schemeClr val="bg1"/>
                          </a:solidFill>
                          <a:latin typeface="Arial" panose="020B0604020202020204" pitchFamily="34" charset="0"/>
                          <a:ea typeface="MS PGothic" panose="020B0600070205080204" pitchFamily="34" charset="-128"/>
                          <a:cs typeface="Arial" panose="020B0604020202020204" pitchFamily="34" charset="0"/>
                        </a:rPr>
                        <a:t>chúc</a:t>
                      </a:r>
                      <a:endParaRPr lang="en-US" b="0" i="0" dirty="0">
                        <a:solidFill>
                          <a:schemeClr val="bg1"/>
                        </a:solidFill>
                        <a:latin typeface="Arial" panose="020B0604020202020204" pitchFamily="34" charset="0"/>
                        <a:cs typeface="Arial" panose="020B0604020202020204" pitchFamily="34" charset="0"/>
                      </a:endParaRPr>
                    </a:p>
                  </a:txBody>
                  <a:tcPr anchor="ctr">
                    <a:solidFill>
                      <a:srgbClr val="00589A"/>
                    </a:solidFill>
                  </a:tcPr>
                </a:tc>
                <a:tc>
                  <a:txBody>
                    <a:bodyPr/>
                    <a:p>
                      <a:pPr marL="514350" indent="-514350">
                        <a:lnSpc>
                          <a:spcPct val="90000"/>
                        </a:lnSpc>
                        <a:buFont typeface="+mj-lt"/>
                        <a:buAutoNum type="arabicPeriod"/>
                      </a:pPr>
                      <a:r>
                        <a:rPr lang="en-US" altLang="en-US" sz="1800" dirty="0">
                          <a:latin typeface="Arial" panose="020B0604020202020204" pitchFamily="34" charset="0"/>
                          <a:cs typeface="Arial" panose="020B0604020202020204" pitchFamily="34" charset="0"/>
                        </a:rPr>
                        <a:t>Cha, </a:t>
                      </a:r>
                      <a:r>
                        <a:rPr lang="en-US" altLang="en-US" sz="1800" dirty="0" err="1">
                          <a:latin typeface="Arial" panose="020B0604020202020204" pitchFamily="34" charset="0"/>
                          <a:cs typeface="Arial" panose="020B0604020202020204" pitchFamily="34" charset="0"/>
                        </a:rPr>
                        <a:t>mẹ</a:t>
                      </a:r>
                      <a:r>
                        <a:rPr lang="en-US" altLang="en-US" sz="1800" dirty="0">
                          <a:latin typeface="Arial" panose="020B0604020202020204" pitchFamily="34" charset="0"/>
                          <a:cs typeface="Arial" panose="020B0604020202020204" pitchFamily="34" charset="0"/>
                        </a:rPr>
                        <a:t>,</a:t>
                      </a:r>
                      <a:endParaRPr lang="en-US" altLang="en-US" sz="1800" dirty="0">
                        <a:latin typeface="Arial" panose="020B0604020202020204" pitchFamily="34" charset="0"/>
                        <a:cs typeface="Arial" panose="020B0604020202020204" pitchFamily="34" charset="0"/>
                      </a:endParaRPr>
                    </a:p>
                    <a:p>
                      <a:pPr marL="514350" indent="-514350">
                        <a:lnSpc>
                          <a:spcPct val="90000"/>
                        </a:lnSpc>
                        <a:buFont typeface="+mj-lt"/>
                        <a:buAutoNum type="arabicPeriod"/>
                      </a:pPr>
                      <a:r>
                        <a:rPr lang="en-US" altLang="en-US" sz="1800" dirty="0" err="1">
                          <a:latin typeface="Arial" panose="020B0604020202020204" pitchFamily="34" charset="0"/>
                          <a:cs typeface="Arial" panose="020B0604020202020204" pitchFamily="34" charset="0"/>
                        </a:rPr>
                        <a:t>Vợ</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chồng</a:t>
                      </a:r>
                      <a:r>
                        <a:rPr lang="en-US" altLang="en-US" sz="1800" dirty="0">
                          <a:latin typeface="Arial" panose="020B0604020202020204" pitchFamily="34" charset="0"/>
                          <a:cs typeface="Arial" panose="020B0604020202020204" pitchFamily="34" charset="0"/>
                        </a:rPr>
                        <a:t>,</a:t>
                      </a:r>
                      <a:endParaRPr lang="en-US" altLang="en-US" sz="1800" dirty="0">
                        <a:latin typeface="Arial" panose="020B0604020202020204" pitchFamily="34" charset="0"/>
                        <a:cs typeface="Arial" panose="020B0604020202020204" pitchFamily="34" charset="0"/>
                      </a:endParaRPr>
                    </a:p>
                    <a:p>
                      <a:pPr marL="514350" indent="-514350">
                        <a:lnSpc>
                          <a:spcPct val="90000"/>
                        </a:lnSpc>
                        <a:buFont typeface="+mj-lt"/>
                        <a:buAutoNum type="arabicPeriod"/>
                      </a:pPr>
                      <a:r>
                        <a:rPr lang="en-US" altLang="en-US" sz="1800" dirty="0">
                          <a:latin typeface="Arial" panose="020B0604020202020204" pitchFamily="34" charset="0"/>
                          <a:cs typeface="Arial" panose="020B0604020202020204" pitchFamily="34" charset="0"/>
                        </a:rPr>
                        <a:t>Con </a:t>
                      </a:r>
                      <a:r>
                        <a:rPr lang="en-US" altLang="en-US" sz="1800" dirty="0" err="1">
                          <a:latin typeface="Arial" panose="020B0604020202020204" pitchFamily="34" charset="0"/>
                          <a:cs typeface="Arial" panose="020B0604020202020204" pitchFamily="34" charset="0"/>
                        </a:rPr>
                        <a:t>chưa</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thành</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niên</a:t>
                      </a: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cs typeface="Arial" panose="020B0604020202020204" pitchFamily="34" charset="0"/>
                      </a:endParaRPr>
                    </a:p>
                    <a:p>
                      <a:pPr marL="514350" indent="-514350">
                        <a:lnSpc>
                          <a:spcPct val="90000"/>
                        </a:lnSpc>
                        <a:buFont typeface="+mj-lt"/>
                        <a:buAutoNum type="arabicPeriod"/>
                      </a:pPr>
                      <a:r>
                        <a:rPr lang="en-US" altLang="en-US" sz="1800" dirty="0">
                          <a:latin typeface="Arial" panose="020B0604020202020204" pitchFamily="34" charset="0"/>
                          <a:cs typeface="Arial" panose="020B0604020202020204" pitchFamily="34" charset="0"/>
                        </a:rPr>
                        <a:t>Con </a:t>
                      </a:r>
                      <a:r>
                        <a:rPr lang="en-US" altLang="en-US" sz="1800" dirty="0" err="1">
                          <a:latin typeface="Arial" panose="020B0604020202020204" pitchFamily="34" charset="0"/>
                          <a:cs typeface="Arial" panose="020B0604020202020204" pitchFamily="34" charset="0"/>
                        </a:rPr>
                        <a:t>đã</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thành</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niên</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mất</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khả</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năng</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lao</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động</a:t>
                      </a:r>
                      <a:endParaRPr lang="en-US" altLang="en-US" sz="1800" dirty="0">
                        <a:latin typeface="Arial" panose="020B0604020202020204" pitchFamily="34" charset="0"/>
                        <a:cs typeface="Arial" panose="020B0604020202020204" pitchFamily="34" charset="0"/>
                      </a:endParaRPr>
                    </a:p>
                  </a:txBody>
                  <a:tcPr>
                    <a:solidFill>
                      <a:schemeClr val="accent1">
                        <a:lumMod val="40000"/>
                        <a:lumOff val="60000"/>
                      </a:schemeClr>
                    </a:solidFill>
                  </a:tcPr>
                </a:tc>
              </a:tr>
            </a:tbl>
          </a:graphicData>
        </a:graphic>
      </p:graphicFrame>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4"/>
          <p:cNvSpPr>
            <a:spLocks noGrp="1"/>
          </p:cNvSpPr>
          <p:nvPr>
            <p:ph type="body" sz="quarter" idx="4294967295"/>
          </p:nvPr>
        </p:nvSpPr>
        <p:spPr>
          <a:xfrm>
            <a:off x="0" y="1295400"/>
            <a:ext cx="8686800" cy="4953000"/>
          </a:xfrm>
        </p:spPr>
        <p:txBody>
          <a:bodyPr>
            <a:noAutofit/>
          </a:bodyPr>
          <a:p>
            <a:pPr marL="0" indent="0"/>
            <a:r>
              <a:rPr lang="en-US" b="1" i="1"/>
              <a:t>Hiệu lực của di chúc</a:t>
            </a:r>
            <a:endParaRPr lang="en-US" i="1"/>
          </a:p>
        </p:txBody>
      </p:sp>
      <p:sp>
        <p:nvSpPr>
          <p:cNvPr id="6" name="Content Placeholder 2"/>
          <p:cNvSpPr>
            <a:spLocks noGrp="1"/>
          </p:cNvSpPr>
          <p:nvPr/>
        </p:nvSpPr>
        <p:spPr>
          <a:xfrm>
            <a:off x="228600" y="1981200"/>
            <a:ext cx="8523605" cy="4359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00000"/>
              </a:lnSpc>
              <a:spcBef>
                <a:spcPts val="0"/>
              </a:spcBef>
            </a:pPr>
            <a:r>
              <a:rPr lang="en-US" b="1" dirty="0" err="1">
                <a:solidFill>
                  <a:srgbClr val="002060"/>
                </a:solidFill>
              </a:rPr>
              <a:t>Có</a:t>
            </a:r>
            <a:r>
              <a:rPr lang="en-US" b="1" dirty="0">
                <a:solidFill>
                  <a:srgbClr val="002060"/>
                </a:solidFill>
              </a:rPr>
              <a:t> </a:t>
            </a:r>
            <a:r>
              <a:rPr lang="en-US" b="1" dirty="0" err="1">
                <a:solidFill>
                  <a:srgbClr val="002060"/>
                </a:solidFill>
              </a:rPr>
              <a:t>hiệu</a:t>
            </a:r>
            <a:r>
              <a:rPr lang="en-US" b="1" dirty="0">
                <a:solidFill>
                  <a:srgbClr val="002060"/>
                </a:solidFill>
              </a:rPr>
              <a:t> </a:t>
            </a:r>
            <a:r>
              <a:rPr lang="en-US" b="1" dirty="0" err="1">
                <a:solidFill>
                  <a:srgbClr val="002060"/>
                </a:solidFill>
              </a:rPr>
              <a:t>lực</a:t>
            </a:r>
            <a:r>
              <a:rPr lang="en-US" b="1" dirty="0">
                <a:solidFill>
                  <a:srgbClr val="002060"/>
                </a:solidFill>
              </a:rPr>
              <a:t> </a:t>
            </a:r>
            <a:r>
              <a:rPr lang="en-US" dirty="0" err="1">
                <a:solidFill>
                  <a:srgbClr val="002060"/>
                </a:solidFill>
              </a:rPr>
              <a:t>kể</a:t>
            </a:r>
            <a:r>
              <a:rPr lang="en-US" dirty="0">
                <a:solidFill>
                  <a:srgbClr val="002060"/>
                </a:solidFill>
              </a:rPr>
              <a:t> </a:t>
            </a:r>
            <a:r>
              <a:rPr lang="en-US" dirty="0" err="1">
                <a:solidFill>
                  <a:srgbClr val="002060"/>
                </a:solidFill>
              </a:rPr>
              <a:t>từ</a:t>
            </a:r>
            <a:r>
              <a:rPr lang="en-US" dirty="0">
                <a:solidFill>
                  <a:srgbClr val="002060"/>
                </a:solidFill>
              </a:rPr>
              <a:t> </a:t>
            </a:r>
            <a:r>
              <a:rPr lang="en-US" dirty="0" err="1">
                <a:solidFill>
                  <a:srgbClr val="002060"/>
                </a:solidFill>
              </a:rPr>
              <a:t>thời</a:t>
            </a:r>
            <a:r>
              <a:rPr lang="en-US" dirty="0">
                <a:solidFill>
                  <a:srgbClr val="002060"/>
                </a:solidFill>
              </a:rPr>
              <a:t> </a:t>
            </a:r>
            <a:r>
              <a:rPr lang="en-US" dirty="0" err="1">
                <a:solidFill>
                  <a:srgbClr val="002060"/>
                </a:solidFill>
              </a:rPr>
              <a:t>điểm</a:t>
            </a:r>
            <a:r>
              <a:rPr lang="en-US" dirty="0">
                <a:solidFill>
                  <a:srgbClr val="002060"/>
                </a:solidFill>
              </a:rPr>
              <a:t> </a:t>
            </a:r>
            <a:r>
              <a:rPr lang="en-US" dirty="0" err="1">
                <a:solidFill>
                  <a:srgbClr val="002060"/>
                </a:solidFill>
              </a:rPr>
              <a:t>mở</a:t>
            </a:r>
            <a:r>
              <a:rPr lang="en-US" dirty="0">
                <a:solidFill>
                  <a:srgbClr val="002060"/>
                </a:solidFill>
              </a:rPr>
              <a:t> </a:t>
            </a:r>
            <a:r>
              <a:rPr lang="en-US" dirty="0" err="1">
                <a:solidFill>
                  <a:srgbClr val="002060"/>
                </a:solidFill>
              </a:rPr>
              <a:t>thừa</a:t>
            </a:r>
            <a:r>
              <a:rPr lang="en-US" dirty="0">
                <a:solidFill>
                  <a:srgbClr val="002060"/>
                </a:solidFill>
              </a:rPr>
              <a:t> </a:t>
            </a:r>
            <a:r>
              <a:rPr lang="en-US" dirty="0" err="1">
                <a:solidFill>
                  <a:srgbClr val="002060"/>
                </a:solidFill>
              </a:rPr>
              <a:t>kế</a:t>
            </a:r>
            <a:r>
              <a:rPr lang="en-US" dirty="0">
                <a:solidFill>
                  <a:srgbClr val="002060"/>
                </a:solidFill>
              </a:rPr>
              <a:t> (</a:t>
            </a:r>
            <a:r>
              <a:rPr lang="en-US" dirty="0" err="1">
                <a:solidFill>
                  <a:srgbClr val="002060"/>
                </a:solidFill>
              </a:rPr>
              <a:t>nếu</a:t>
            </a:r>
            <a:r>
              <a:rPr lang="en-US" dirty="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nhiều</a:t>
            </a:r>
            <a:r>
              <a:rPr lang="en-US" dirty="0">
                <a:solidFill>
                  <a:srgbClr val="002060"/>
                </a:solidFill>
              </a:rPr>
              <a:t> </a:t>
            </a:r>
            <a:r>
              <a:rPr lang="en-US" dirty="0" err="1">
                <a:solidFill>
                  <a:srgbClr val="002060"/>
                </a:solidFill>
              </a:rPr>
              <a:t>bản</a:t>
            </a:r>
            <a:r>
              <a:rPr lang="en-US" dirty="0">
                <a:solidFill>
                  <a:srgbClr val="002060"/>
                </a:solidFill>
              </a:rPr>
              <a:t> di </a:t>
            </a:r>
            <a:r>
              <a:rPr lang="en-US" dirty="0" err="1">
                <a:solidFill>
                  <a:srgbClr val="002060"/>
                </a:solidFill>
              </a:rPr>
              <a:t>chúc</a:t>
            </a:r>
            <a:r>
              <a:rPr lang="en-US" dirty="0">
                <a:solidFill>
                  <a:srgbClr val="002060"/>
                </a:solidFill>
              </a:rPr>
              <a:t> </a:t>
            </a:r>
            <a:r>
              <a:rPr lang="en-US" dirty="0" err="1">
                <a:solidFill>
                  <a:srgbClr val="002060"/>
                </a:solidFill>
              </a:rPr>
              <a:t>mà</a:t>
            </a:r>
            <a:r>
              <a:rPr lang="en-US" dirty="0">
                <a:solidFill>
                  <a:srgbClr val="002060"/>
                </a:solidFill>
              </a:rPr>
              <a:t> </a:t>
            </a:r>
            <a:r>
              <a:rPr lang="en-US" dirty="0" err="1">
                <a:solidFill>
                  <a:srgbClr val="002060"/>
                </a:solidFill>
              </a:rPr>
              <a:t>nội</a:t>
            </a:r>
            <a:r>
              <a:rPr lang="en-US" dirty="0">
                <a:solidFill>
                  <a:srgbClr val="002060"/>
                </a:solidFill>
              </a:rPr>
              <a:t> dung </a:t>
            </a:r>
            <a:r>
              <a:rPr lang="en-US" dirty="0" err="1">
                <a:solidFill>
                  <a:srgbClr val="002060"/>
                </a:solidFill>
              </a:rPr>
              <a:t>phủ</a:t>
            </a:r>
            <a:r>
              <a:rPr lang="en-US" dirty="0">
                <a:solidFill>
                  <a:srgbClr val="002060"/>
                </a:solidFill>
              </a:rPr>
              <a:t> </a:t>
            </a:r>
            <a:r>
              <a:rPr lang="en-US" dirty="0" err="1">
                <a:solidFill>
                  <a:srgbClr val="002060"/>
                </a:solidFill>
              </a:rPr>
              <a:t>định</a:t>
            </a:r>
            <a:r>
              <a:rPr lang="en-US" dirty="0">
                <a:solidFill>
                  <a:srgbClr val="002060"/>
                </a:solidFill>
              </a:rPr>
              <a:t> </a:t>
            </a:r>
            <a:r>
              <a:rPr lang="en-US" dirty="0" err="1">
                <a:solidFill>
                  <a:srgbClr val="002060"/>
                </a:solidFill>
              </a:rPr>
              <a:t>nhau</a:t>
            </a:r>
            <a:r>
              <a:rPr lang="en-US" dirty="0">
                <a:solidFill>
                  <a:srgbClr val="002060"/>
                </a:solidFill>
              </a:rPr>
              <a:t> </a:t>
            </a:r>
            <a:r>
              <a:rPr lang="en-US" dirty="0" err="1">
                <a:solidFill>
                  <a:srgbClr val="002060"/>
                </a:solidFill>
              </a:rPr>
              <a:t>thì</a:t>
            </a:r>
            <a:r>
              <a:rPr lang="en-US" dirty="0">
                <a:solidFill>
                  <a:srgbClr val="002060"/>
                </a:solidFill>
              </a:rPr>
              <a:t> di </a:t>
            </a:r>
            <a:r>
              <a:rPr lang="en-US" dirty="0" err="1">
                <a:solidFill>
                  <a:srgbClr val="002060"/>
                </a:solidFill>
              </a:rPr>
              <a:t>chúc</a:t>
            </a:r>
            <a:r>
              <a:rPr lang="en-US" dirty="0">
                <a:solidFill>
                  <a:srgbClr val="002060"/>
                </a:solidFill>
              </a:rPr>
              <a:t> </a:t>
            </a:r>
            <a:r>
              <a:rPr lang="en-US" dirty="0" err="1">
                <a:solidFill>
                  <a:srgbClr val="002060"/>
                </a:solidFill>
              </a:rPr>
              <a:t>sau</a:t>
            </a:r>
            <a:r>
              <a:rPr lang="en-US" dirty="0">
                <a:solidFill>
                  <a:srgbClr val="002060"/>
                </a:solidFill>
              </a:rPr>
              <a:t> </a:t>
            </a:r>
            <a:r>
              <a:rPr lang="en-US" dirty="0" err="1">
                <a:solidFill>
                  <a:srgbClr val="002060"/>
                </a:solidFill>
              </a:rPr>
              <a:t>cùng</a:t>
            </a:r>
            <a:r>
              <a:rPr lang="en-US" dirty="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hiệu</a:t>
            </a:r>
            <a:r>
              <a:rPr lang="en-US" dirty="0">
                <a:solidFill>
                  <a:srgbClr val="002060"/>
                </a:solidFill>
              </a:rPr>
              <a:t> </a:t>
            </a:r>
            <a:r>
              <a:rPr lang="en-US" dirty="0" err="1">
                <a:solidFill>
                  <a:srgbClr val="002060"/>
                </a:solidFill>
              </a:rPr>
              <a:t>lực</a:t>
            </a:r>
            <a:r>
              <a:rPr lang="en-US" dirty="0">
                <a:solidFill>
                  <a:srgbClr val="002060"/>
                </a:solidFill>
              </a:rPr>
              <a:t> PL )</a:t>
            </a:r>
            <a:endParaRPr lang="en-US" dirty="0">
              <a:solidFill>
                <a:srgbClr val="002060"/>
              </a:solidFill>
            </a:endParaRPr>
          </a:p>
          <a:p>
            <a:pPr algn="just" fontAlgn="auto">
              <a:lnSpc>
                <a:spcPct val="100000"/>
              </a:lnSpc>
              <a:spcBef>
                <a:spcPts val="0"/>
              </a:spcBef>
            </a:pPr>
            <a:r>
              <a:rPr lang="en-US" b="1" dirty="0" err="1">
                <a:solidFill>
                  <a:srgbClr val="002060"/>
                </a:solidFill>
              </a:rPr>
              <a:t>Vô</a:t>
            </a:r>
            <a:r>
              <a:rPr lang="en-US" b="1" dirty="0">
                <a:solidFill>
                  <a:srgbClr val="002060"/>
                </a:solidFill>
              </a:rPr>
              <a:t> </a:t>
            </a:r>
            <a:r>
              <a:rPr lang="en-US" b="1" dirty="0" err="1">
                <a:solidFill>
                  <a:srgbClr val="002060"/>
                </a:solidFill>
              </a:rPr>
              <a:t>hiệu</a:t>
            </a:r>
            <a:r>
              <a:rPr lang="en-US" b="1" dirty="0">
                <a:solidFill>
                  <a:srgbClr val="002060"/>
                </a:solidFill>
              </a:rPr>
              <a:t> </a:t>
            </a:r>
            <a:r>
              <a:rPr lang="en-US" dirty="0">
                <a:solidFill>
                  <a:srgbClr val="002060"/>
                </a:solidFill>
              </a:rPr>
              <a:t>(</a:t>
            </a:r>
            <a:r>
              <a:rPr lang="en-US" dirty="0" err="1">
                <a:solidFill>
                  <a:srgbClr val="002060"/>
                </a:solidFill>
              </a:rPr>
              <a:t>toàn</a:t>
            </a:r>
            <a:r>
              <a:rPr lang="en-US" dirty="0">
                <a:solidFill>
                  <a:srgbClr val="002060"/>
                </a:solidFill>
              </a:rPr>
              <a:t> </a:t>
            </a:r>
            <a:r>
              <a:rPr lang="en-US" dirty="0" err="1">
                <a:solidFill>
                  <a:srgbClr val="002060"/>
                </a:solidFill>
              </a:rPr>
              <a:t>bộ</a:t>
            </a:r>
            <a:r>
              <a:rPr lang="en-US" dirty="0">
                <a:solidFill>
                  <a:srgbClr val="002060"/>
                </a:solidFill>
              </a:rPr>
              <a:t> </a:t>
            </a:r>
            <a:r>
              <a:rPr lang="en-US" dirty="0" err="1">
                <a:solidFill>
                  <a:srgbClr val="002060"/>
                </a:solidFill>
              </a:rPr>
              <a:t>hoặc</a:t>
            </a:r>
            <a:r>
              <a:rPr lang="en-US" dirty="0">
                <a:solidFill>
                  <a:srgbClr val="002060"/>
                </a:solidFill>
              </a:rPr>
              <a:t> 1 </a:t>
            </a:r>
            <a:r>
              <a:rPr lang="en-US" dirty="0" err="1">
                <a:solidFill>
                  <a:srgbClr val="002060"/>
                </a:solidFill>
              </a:rPr>
              <a:t>phần</a:t>
            </a:r>
            <a:r>
              <a:rPr lang="en-US" dirty="0">
                <a:solidFill>
                  <a:srgbClr val="002060"/>
                </a:solidFill>
              </a:rPr>
              <a:t>):</a:t>
            </a:r>
            <a:endParaRPr lang="en-US" b="1" dirty="0">
              <a:solidFill>
                <a:srgbClr val="002060"/>
              </a:solidFill>
            </a:endParaRPr>
          </a:p>
          <a:p>
            <a:pPr marL="0" indent="0" algn="just" fontAlgn="auto">
              <a:lnSpc>
                <a:spcPct val="100000"/>
              </a:lnSpc>
              <a:spcBef>
                <a:spcPts val="0"/>
              </a:spcBef>
              <a:buNone/>
            </a:pPr>
            <a:r>
              <a:rPr lang="en-US" b="1" dirty="0">
                <a:solidFill>
                  <a:srgbClr val="002060"/>
                </a:solidFill>
              </a:rPr>
              <a:t>- </a:t>
            </a:r>
            <a:r>
              <a:rPr lang="en-US" dirty="0" err="1">
                <a:solidFill>
                  <a:srgbClr val="002060"/>
                </a:solidFill>
              </a:rPr>
              <a:t>Người</a:t>
            </a:r>
            <a:r>
              <a:rPr lang="en-US" dirty="0">
                <a:solidFill>
                  <a:srgbClr val="002060"/>
                </a:solidFill>
              </a:rPr>
              <a:t> </a:t>
            </a:r>
            <a:r>
              <a:rPr lang="en-US" dirty="0" err="1">
                <a:solidFill>
                  <a:srgbClr val="002060"/>
                </a:solidFill>
              </a:rPr>
              <a:t>thừa</a:t>
            </a:r>
            <a:r>
              <a:rPr lang="en-US" dirty="0">
                <a:solidFill>
                  <a:srgbClr val="002060"/>
                </a:solidFill>
              </a:rPr>
              <a:t> </a:t>
            </a:r>
            <a:r>
              <a:rPr lang="en-US" dirty="0" err="1">
                <a:solidFill>
                  <a:srgbClr val="002060"/>
                </a:solidFill>
              </a:rPr>
              <a:t>kế</a:t>
            </a:r>
            <a:r>
              <a:rPr lang="en-US" dirty="0">
                <a:solidFill>
                  <a:srgbClr val="002060"/>
                </a:solidFill>
              </a:rPr>
              <a:t> </a:t>
            </a:r>
            <a:r>
              <a:rPr lang="en-US" dirty="0" err="1">
                <a:solidFill>
                  <a:srgbClr val="002060"/>
                </a:solidFill>
              </a:rPr>
              <a:t>chết</a:t>
            </a:r>
            <a:r>
              <a:rPr lang="en-US" dirty="0">
                <a:solidFill>
                  <a:srgbClr val="002060"/>
                </a:solidFill>
              </a:rPr>
              <a:t> </a:t>
            </a:r>
            <a:r>
              <a:rPr lang="en-US" dirty="0" err="1">
                <a:solidFill>
                  <a:srgbClr val="002060"/>
                </a:solidFill>
              </a:rPr>
              <a:t>trước</a:t>
            </a:r>
            <a:r>
              <a:rPr lang="en-US" dirty="0">
                <a:solidFill>
                  <a:srgbClr val="002060"/>
                </a:solidFill>
              </a:rPr>
              <a:t> </a:t>
            </a:r>
            <a:r>
              <a:rPr lang="en-US" dirty="0" err="1">
                <a:solidFill>
                  <a:srgbClr val="002060"/>
                </a:solidFill>
              </a:rPr>
              <a:t>hoặc</a:t>
            </a:r>
            <a:r>
              <a:rPr lang="en-US" dirty="0">
                <a:solidFill>
                  <a:srgbClr val="002060"/>
                </a:solidFill>
              </a:rPr>
              <a:t> </a:t>
            </a:r>
            <a:r>
              <a:rPr lang="en-US" dirty="0" err="1">
                <a:solidFill>
                  <a:srgbClr val="002060"/>
                </a:solidFill>
              </a:rPr>
              <a:t>chết</a:t>
            </a:r>
            <a:r>
              <a:rPr lang="en-US" dirty="0">
                <a:solidFill>
                  <a:srgbClr val="002060"/>
                </a:solidFill>
              </a:rPr>
              <a:t> </a:t>
            </a:r>
            <a:r>
              <a:rPr lang="en-US" dirty="0" err="1">
                <a:solidFill>
                  <a:srgbClr val="002060"/>
                </a:solidFill>
              </a:rPr>
              <a:t>cùng</a:t>
            </a:r>
            <a:r>
              <a:rPr lang="en-US" dirty="0">
                <a:solidFill>
                  <a:srgbClr val="002060"/>
                </a:solidFill>
              </a:rPr>
              <a:t> </a:t>
            </a:r>
            <a:r>
              <a:rPr lang="en-US" dirty="0" err="1">
                <a:solidFill>
                  <a:srgbClr val="002060"/>
                </a:solidFill>
              </a:rPr>
              <a:t>thời</a:t>
            </a:r>
            <a:r>
              <a:rPr lang="en-US" dirty="0">
                <a:solidFill>
                  <a:srgbClr val="002060"/>
                </a:solidFill>
              </a:rPr>
              <a:t> </a:t>
            </a:r>
            <a:r>
              <a:rPr lang="en-US" dirty="0" err="1">
                <a:solidFill>
                  <a:srgbClr val="002060"/>
                </a:solidFill>
              </a:rPr>
              <a:t>điểm</a:t>
            </a:r>
            <a:r>
              <a:rPr lang="en-US" dirty="0">
                <a:solidFill>
                  <a:srgbClr val="002060"/>
                </a:solidFill>
              </a:rPr>
              <a:t> </a:t>
            </a:r>
            <a:r>
              <a:rPr lang="en-US" dirty="0" err="1">
                <a:solidFill>
                  <a:srgbClr val="002060"/>
                </a:solidFill>
              </a:rPr>
              <a:t>với</a:t>
            </a:r>
            <a:r>
              <a:rPr lang="en-US" dirty="0">
                <a:solidFill>
                  <a:srgbClr val="002060"/>
                </a:solidFill>
              </a:rPr>
              <a:t> </a:t>
            </a:r>
            <a:r>
              <a:rPr lang="en-US" dirty="0" err="1">
                <a:solidFill>
                  <a:srgbClr val="002060"/>
                </a:solidFill>
              </a:rPr>
              <a:t>người</a:t>
            </a:r>
            <a:r>
              <a:rPr lang="en-US" dirty="0">
                <a:solidFill>
                  <a:srgbClr val="002060"/>
                </a:solidFill>
              </a:rPr>
              <a:t> </a:t>
            </a:r>
            <a:r>
              <a:rPr lang="en-US" dirty="0" err="1">
                <a:solidFill>
                  <a:srgbClr val="002060"/>
                </a:solidFill>
              </a:rPr>
              <a:t>lập</a:t>
            </a:r>
            <a:r>
              <a:rPr lang="en-US" dirty="0">
                <a:solidFill>
                  <a:srgbClr val="002060"/>
                </a:solidFill>
              </a:rPr>
              <a:t> DC; </a:t>
            </a:r>
            <a:r>
              <a:rPr lang="en-US" dirty="0" err="1">
                <a:solidFill>
                  <a:srgbClr val="002060"/>
                </a:solidFill>
              </a:rPr>
              <a:t>cơ</a:t>
            </a:r>
            <a:r>
              <a:rPr lang="en-US" dirty="0">
                <a:solidFill>
                  <a:srgbClr val="002060"/>
                </a:solidFill>
              </a:rPr>
              <a:t> </a:t>
            </a:r>
            <a:r>
              <a:rPr lang="en-US" dirty="0" err="1">
                <a:solidFill>
                  <a:srgbClr val="002060"/>
                </a:solidFill>
              </a:rPr>
              <a:t>quan</a:t>
            </a:r>
            <a:r>
              <a:rPr lang="en-US" dirty="0">
                <a:solidFill>
                  <a:srgbClr val="002060"/>
                </a:solidFill>
              </a:rPr>
              <a:t> </a:t>
            </a:r>
            <a:r>
              <a:rPr lang="en-US" dirty="0" err="1">
                <a:solidFill>
                  <a:srgbClr val="002060"/>
                </a:solidFill>
              </a:rPr>
              <a:t>tổ</a:t>
            </a:r>
            <a:r>
              <a:rPr lang="en-US" dirty="0">
                <a:solidFill>
                  <a:srgbClr val="002060"/>
                </a:solidFill>
              </a:rPr>
              <a:t> </a:t>
            </a:r>
            <a:r>
              <a:rPr lang="en-US" dirty="0" err="1">
                <a:solidFill>
                  <a:srgbClr val="002060"/>
                </a:solidFill>
              </a:rPr>
              <a:t>chức</a:t>
            </a:r>
            <a:r>
              <a:rPr lang="en-US" dirty="0">
                <a:solidFill>
                  <a:srgbClr val="002060"/>
                </a:solidFill>
              </a:rPr>
              <a:t> </a:t>
            </a:r>
            <a:r>
              <a:rPr lang="en-US" dirty="0" err="1">
                <a:solidFill>
                  <a:srgbClr val="002060"/>
                </a:solidFill>
              </a:rPr>
              <a:t>không</a:t>
            </a:r>
            <a:r>
              <a:rPr lang="en-US" dirty="0">
                <a:solidFill>
                  <a:srgbClr val="002060"/>
                </a:solidFill>
              </a:rPr>
              <a:t> </a:t>
            </a:r>
            <a:r>
              <a:rPr lang="en-US" dirty="0" err="1">
                <a:solidFill>
                  <a:srgbClr val="002060"/>
                </a:solidFill>
              </a:rPr>
              <a:t>còn</a:t>
            </a:r>
            <a:r>
              <a:rPr lang="en-US" dirty="0">
                <a:solidFill>
                  <a:srgbClr val="002060"/>
                </a:solidFill>
              </a:rPr>
              <a:t> </a:t>
            </a:r>
            <a:r>
              <a:rPr lang="en-US" dirty="0" err="1">
                <a:solidFill>
                  <a:srgbClr val="002060"/>
                </a:solidFill>
              </a:rPr>
              <a:t>tồn</a:t>
            </a:r>
            <a:r>
              <a:rPr lang="en-US" dirty="0">
                <a:solidFill>
                  <a:srgbClr val="002060"/>
                </a:solidFill>
              </a:rPr>
              <a:t> </a:t>
            </a:r>
            <a:r>
              <a:rPr lang="en-US" dirty="0" err="1">
                <a:solidFill>
                  <a:srgbClr val="002060"/>
                </a:solidFill>
              </a:rPr>
              <a:t>tại</a:t>
            </a:r>
            <a:r>
              <a:rPr lang="en-US" dirty="0">
                <a:solidFill>
                  <a:srgbClr val="002060"/>
                </a:solidFill>
              </a:rPr>
              <a:t> </a:t>
            </a:r>
            <a:r>
              <a:rPr lang="en-US" dirty="0" err="1">
                <a:solidFill>
                  <a:srgbClr val="002060"/>
                </a:solidFill>
              </a:rPr>
              <a:t>vào</a:t>
            </a:r>
            <a:r>
              <a:rPr lang="en-US" dirty="0">
                <a:solidFill>
                  <a:srgbClr val="002060"/>
                </a:solidFill>
              </a:rPr>
              <a:t> </a:t>
            </a:r>
            <a:r>
              <a:rPr lang="en-US" dirty="0" err="1">
                <a:solidFill>
                  <a:srgbClr val="002060"/>
                </a:solidFill>
              </a:rPr>
              <a:t>thời</a:t>
            </a:r>
            <a:r>
              <a:rPr lang="en-US" dirty="0">
                <a:solidFill>
                  <a:srgbClr val="002060"/>
                </a:solidFill>
              </a:rPr>
              <a:t> </a:t>
            </a:r>
            <a:r>
              <a:rPr lang="en-US" dirty="0" err="1">
                <a:solidFill>
                  <a:srgbClr val="002060"/>
                </a:solidFill>
              </a:rPr>
              <a:t>điểm</a:t>
            </a:r>
            <a:r>
              <a:rPr lang="en-US" dirty="0">
                <a:solidFill>
                  <a:srgbClr val="002060"/>
                </a:solidFill>
              </a:rPr>
              <a:t> </a:t>
            </a:r>
            <a:r>
              <a:rPr lang="en-US" dirty="0" err="1">
                <a:solidFill>
                  <a:srgbClr val="002060"/>
                </a:solidFill>
              </a:rPr>
              <a:t>mở</a:t>
            </a:r>
            <a:r>
              <a:rPr lang="en-US" dirty="0">
                <a:solidFill>
                  <a:srgbClr val="002060"/>
                </a:solidFill>
              </a:rPr>
              <a:t> </a:t>
            </a:r>
            <a:r>
              <a:rPr lang="en-US" dirty="0" err="1">
                <a:solidFill>
                  <a:srgbClr val="002060"/>
                </a:solidFill>
              </a:rPr>
              <a:t>thừa</a:t>
            </a:r>
            <a:r>
              <a:rPr lang="en-US" dirty="0">
                <a:solidFill>
                  <a:srgbClr val="002060"/>
                </a:solidFill>
              </a:rPr>
              <a:t> </a:t>
            </a:r>
            <a:r>
              <a:rPr lang="en-US" dirty="0" err="1">
                <a:solidFill>
                  <a:srgbClr val="002060"/>
                </a:solidFill>
              </a:rPr>
              <a:t>kế</a:t>
            </a:r>
            <a:r>
              <a:rPr lang="en-US" dirty="0">
                <a:solidFill>
                  <a:srgbClr val="002060"/>
                </a:solidFill>
              </a:rPr>
              <a:t>;</a:t>
            </a:r>
            <a:endParaRPr lang="en-US" dirty="0">
              <a:solidFill>
                <a:srgbClr val="002060"/>
              </a:solidFill>
            </a:endParaRPr>
          </a:p>
          <a:p>
            <a:pPr marL="0" indent="0" algn="just" fontAlgn="auto">
              <a:lnSpc>
                <a:spcPct val="100000"/>
              </a:lnSpc>
              <a:spcBef>
                <a:spcPts val="0"/>
              </a:spcBef>
              <a:buNone/>
            </a:pPr>
            <a:r>
              <a:rPr lang="en-US" dirty="0">
                <a:solidFill>
                  <a:srgbClr val="002060"/>
                </a:solidFill>
              </a:rPr>
              <a:t>- Di </a:t>
            </a:r>
            <a:r>
              <a:rPr lang="en-US" dirty="0" err="1">
                <a:solidFill>
                  <a:srgbClr val="002060"/>
                </a:solidFill>
              </a:rPr>
              <a:t>sản</a:t>
            </a:r>
            <a:r>
              <a:rPr lang="en-US" dirty="0">
                <a:solidFill>
                  <a:srgbClr val="002060"/>
                </a:solidFill>
              </a:rPr>
              <a:t> </a:t>
            </a:r>
            <a:r>
              <a:rPr lang="en-US" dirty="0" err="1">
                <a:solidFill>
                  <a:srgbClr val="002060"/>
                </a:solidFill>
              </a:rPr>
              <a:t>không</a:t>
            </a:r>
            <a:r>
              <a:rPr lang="en-US" dirty="0">
                <a:solidFill>
                  <a:srgbClr val="002060"/>
                </a:solidFill>
              </a:rPr>
              <a:t> </a:t>
            </a:r>
            <a:r>
              <a:rPr lang="en-US" dirty="0" err="1">
                <a:solidFill>
                  <a:srgbClr val="002060"/>
                </a:solidFill>
              </a:rPr>
              <a:t>còn</a:t>
            </a:r>
            <a:r>
              <a:rPr lang="en-US" dirty="0">
                <a:solidFill>
                  <a:srgbClr val="002060"/>
                </a:solidFill>
              </a:rPr>
              <a:t> </a:t>
            </a:r>
            <a:r>
              <a:rPr lang="en-US" dirty="0" err="1">
                <a:solidFill>
                  <a:srgbClr val="002060"/>
                </a:solidFill>
              </a:rPr>
              <a:t>vào</a:t>
            </a:r>
            <a:r>
              <a:rPr lang="en-US" dirty="0">
                <a:solidFill>
                  <a:srgbClr val="002060"/>
                </a:solidFill>
              </a:rPr>
              <a:t> </a:t>
            </a:r>
            <a:r>
              <a:rPr lang="en-US" dirty="0" err="1">
                <a:solidFill>
                  <a:srgbClr val="002060"/>
                </a:solidFill>
              </a:rPr>
              <a:t>thời</a:t>
            </a:r>
            <a:r>
              <a:rPr lang="en-US" dirty="0">
                <a:solidFill>
                  <a:srgbClr val="002060"/>
                </a:solidFill>
              </a:rPr>
              <a:t> </a:t>
            </a:r>
            <a:r>
              <a:rPr lang="en-US" dirty="0" err="1">
                <a:solidFill>
                  <a:srgbClr val="002060"/>
                </a:solidFill>
              </a:rPr>
              <a:t>điểm</a:t>
            </a:r>
            <a:r>
              <a:rPr lang="en-US" dirty="0">
                <a:solidFill>
                  <a:srgbClr val="002060"/>
                </a:solidFill>
              </a:rPr>
              <a:t> </a:t>
            </a:r>
            <a:r>
              <a:rPr lang="en-US" dirty="0" err="1">
                <a:solidFill>
                  <a:srgbClr val="002060"/>
                </a:solidFill>
              </a:rPr>
              <a:t>mở</a:t>
            </a:r>
            <a:r>
              <a:rPr lang="en-US" dirty="0">
                <a:solidFill>
                  <a:srgbClr val="002060"/>
                </a:solidFill>
              </a:rPr>
              <a:t> </a:t>
            </a:r>
            <a:r>
              <a:rPr lang="en-US" dirty="0" err="1">
                <a:solidFill>
                  <a:srgbClr val="002060"/>
                </a:solidFill>
              </a:rPr>
              <a:t>thừa</a:t>
            </a:r>
            <a:r>
              <a:rPr lang="en-US" dirty="0">
                <a:solidFill>
                  <a:srgbClr val="002060"/>
                </a:solidFill>
              </a:rPr>
              <a:t> </a:t>
            </a:r>
            <a:r>
              <a:rPr lang="en-US" dirty="0" err="1">
                <a:solidFill>
                  <a:srgbClr val="002060"/>
                </a:solidFill>
              </a:rPr>
              <a:t>kế</a:t>
            </a:r>
            <a:r>
              <a:rPr lang="en-US" dirty="0">
                <a:solidFill>
                  <a:srgbClr val="002060"/>
                </a:solidFill>
              </a:rPr>
              <a:t>;</a:t>
            </a:r>
            <a:endParaRPr lang="en-US" dirty="0">
              <a:solidFill>
                <a:srgbClr val="002060"/>
              </a:solidFill>
            </a:endParaRPr>
          </a:p>
          <a:p>
            <a:pPr marL="0" indent="0" algn="just" fontAlgn="auto">
              <a:lnSpc>
                <a:spcPct val="100000"/>
              </a:lnSpc>
              <a:spcBef>
                <a:spcPts val="0"/>
              </a:spcBef>
              <a:buNone/>
            </a:pPr>
            <a:r>
              <a:rPr lang="en-US" kern="1000" dirty="0">
                <a:solidFill>
                  <a:srgbClr val="002060"/>
                </a:solidFill>
                <a:uFillTx/>
              </a:rPr>
              <a:t>Di </a:t>
            </a:r>
            <a:r>
              <a:rPr lang="en-US" kern="1000" dirty="0" err="1">
                <a:solidFill>
                  <a:srgbClr val="002060"/>
                </a:solidFill>
                <a:uFillTx/>
              </a:rPr>
              <a:t>chúc</a:t>
            </a:r>
            <a:r>
              <a:rPr lang="en-US" kern="1000" dirty="0">
                <a:solidFill>
                  <a:srgbClr val="002060"/>
                </a:solidFill>
                <a:uFillTx/>
              </a:rPr>
              <a:t> </a:t>
            </a:r>
            <a:r>
              <a:rPr lang="en-US" kern="1000" dirty="0" err="1">
                <a:solidFill>
                  <a:srgbClr val="002060"/>
                </a:solidFill>
                <a:uFillTx/>
              </a:rPr>
              <a:t>vô</a:t>
            </a:r>
            <a:r>
              <a:rPr lang="en-US" kern="1000" dirty="0">
                <a:solidFill>
                  <a:srgbClr val="002060"/>
                </a:solidFill>
                <a:uFillTx/>
              </a:rPr>
              <a:t> </a:t>
            </a:r>
            <a:r>
              <a:rPr lang="en-US" kern="1000" dirty="0" err="1">
                <a:solidFill>
                  <a:srgbClr val="002060"/>
                </a:solidFill>
                <a:uFillTx/>
              </a:rPr>
              <a:t>hiệu</a:t>
            </a:r>
            <a:r>
              <a:rPr lang="en-US" kern="1000" dirty="0">
                <a:solidFill>
                  <a:srgbClr val="002060"/>
                </a:solidFill>
                <a:uFillTx/>
              </a:rPr>
              <a:t> 1 </a:t>
            </a:r>
            <a:r>
              <a:rPr lang="en-US" kern="1000" dirty="0" err="1">
                <a:solidFill>
                  <a:srgbClr val="002060"/>
                </a:solidFill>
                <a:uFillTx/>
              </a:rPr>
              <a:t>phần</a:t>
            </a:r>
            <a:r>
              <a:rPr lang="en-US" kern="1000" dirty="0">
                <a:solidFill>
                  <a:srgbClr val="002060"/>
                </a:solidFill>
                <a:uFillTx/>
              </a:rPr>
              <a:t> </a:t>
            </a:r>
            <a:r>
              <a:rPr lang="en-US" kern="1000" dirty="0">
                <a:solidFill>
                  <a:srgbClr val="002060"/>
                </a:solidFill>
                <a:uFillTx/>
                <a:sym typeface="Wingdings" panose="05000000000000000000" pitchFamily="2" charset="2"/>
              </a:rPr>
              <a:t> </a:t>
            </a:r>
            <a:r>
              <a:rPr lang="en-US" kern="1000" dirty="0" err="1">
                <a:solidFill>
                  <a:srgbClr val="002060"/>
                </a:solidFill>
                <a:uFillTx/>
                <a:sym typeface="Wingdings" panose="05000000000000000000" pitchFamily="2" charset="2"/>
              </a:rPr>
              <a:t>các</a:t>
            </a:r>
            <a:r>
              <a:rPr lang="en-US" kern="1000" dirty="0">
                <a:solidFill>
                  <a:srgbClr val="002060"/>
                </a:solidFill>
                <a:uFillTx/>
                <a:sym typeface="Wingdings" panose="05000000000000000000" pitchFamily="2" charset="2"/>
              </a:rPr>
              <a:t> </a:t>
            </a:r>
            <a:r>
              <a:rPr lang="en-US" kern="1000" dirty="0" err="1">
                <a:solidFill>
                  <a:srgbClr val="002060"/>
                </a:solidFill>
                <a:uFillTx/>
                <a:sym typeface="Wingdings" panose="05000000000000000000" pitchFamily="2" charset="2"/>
              </a:rPr>
              <a:t>phần</a:t>
            </a:r>
            <a:r>
              <a:rPr lang="en-US" kern="1000" dirty="0">
                <a:solidFill>
                  <a:srgbClr val="002060"/>
                </a:solidFill>
                <a:uFillTx/>
                <a:sym typeface="Wingdings" panose="05000000000000000000" pitchFamily="2" charset="2"/>
              </a:rPr>
              <a:t> </a:t>
            </a:r>
            <a:r>
              <a:rPr lang="en-US" kern="1000" dirty="0" err="1">
                <a:solidFill>
                  <a:srgbClr val="002060"/>
                </a:solidFill>
                <a:uFillTx/>
                <a:sym typeface="Wingdings" panose="05000000000000000000" pitchFamily="2" charset="2"/>
              </a:rPr>
              <a:t>khác</a:t>
            </a:r>
            <a:r>
              <a:rPr lang="en-US" kern="1000" dirty="0">
                <a:solidFill>
                  <a:srgbClr val="002060"/>
                </a:solidFill>
                <a:uFillTx/>
                <a:sym typeface="Wingdings" panose="05000000000000000000" pitchFamily="2" charset="2"/>
              </a:rPr>
              <a:t> </a:t>
            </a:r>
            <a:r>
              <a:rPr lang="en-US" kern="1000" dirty="0" err="1">
                <a:solidFill>
                  <a:srgbClr val="002060"/>
                </a:solidFill>
                <a:uFillTx/>
                <a:sym typeface="Wingdings" panose="05000000000000000000" pitchFamily="2" charset="2"/>
              </a:rPr>
              <a:t>vẫn</a:t>
            </a:r>
            <a:r>
              <a:rPr lang="en-US" kern="1000" dirty="0">
                <a:solidFill>
                  <a:srgbClr val="002060"/>
                </a:solidFill>
                <a:uFillTx/>
                <a:sym typeface="Wingdings" panose="05000000000000000000" pitchFamily="2" charset="2"/>
              </a:rPr>
              <a:t> </a:t>
            </a:r>
            <a:r>
              <a:rPr lang="en-US" kern="1000" dirty="0" err="1">
                <a:solidFill>
                  <a:srgbClr val="002060"/>
                </a:solidFill>
                <a:uFillTx/>
                <a:sym typeface="Wingdings" panose="05000000000000000000" pitchFamily="2" charset="2"/>
              </a:rPr>
              <a:t>có</a:t>
            </a:r>
            <a:r>
              <a:rPr lang="en-US" kern="1000" dirty="0">
                <a:solidFill>
                  <a:srgbClr val="002060"/>
                </a:solidFill>
                <a:uFillTx/>
                <a:sym typeface="Wingdings" panose="05000000000000000000" pitchFamily="2" charset="2"/>
              </a:rPr>
              <a:t> </a:t>
            </a:r>
            <a:r>
              <a:rPr lang="en-US" kern="1000" dirty="0" err="1">
                <a:solidFill>
                  <a:srgbClr val="002060"/>
                </a:solidFill>
                <a:uFillTx/>
                <a:sym typeface="Wingdings" panose="05000000000000000000" pitchFamily="2" charset="2"/>
              </a:rPr>
              <a:t>hiệu</a:t>
            </a:r>
            <a:r>
              <a:rPr lang="en-US" kern="1000" dirty="0">
                <a:solidFill>
                  <a:srgbClr val="002060"/>
                </a:solidFill>
                <a:uFillTx/>
                <a:sym typeface="Wingdings" panose="05000000000000000000" pitchFamily="2" charset="2"/>
              </a:rPr>
              <a:t> </a:t>
            </a:r>
            <a:r>
              <a:rPr lang="en-US" kern="1000" dirty="0" err="1">
                <a:solidFill>
                  <a:srgbClr val="002060"/>
                </a:solidFill>
                <a:uFillTx/>
                <a:sym typeface="Wingdings" panose="05000000000000000000" pitchFamily="2" charset="2"/>
              </a:rPr>
              <a:t>lực</a:t>
            </a:r>
            <a:r>
              <a:rPr lang="vi-VN" altLang="en-US" kern="1000" dirty="0" err="1">
                <a:solidFill>
                  <a:srgbClr val="002060"/>
                </a:solidFill>
                <a:uFillTx/>
                <a:sym typeface="Wingdings" panose="05000000000000000000" pitchFamily="2" charset="2"/>
              </a:rPr>
              <a:t>. </a:t>
            </a:r>
            <a:r>
              <a:rPr lang="en-US" dirty="0">
                <a:solidFill>
                  <a:srgbClr val="FF0000"/>
                </a:solidFill>
                <a:sym typeface="Wingdings" panose="05000000000000000000" pitchFamily="2" charset="2"/>
              </a:rPr>
              <a:t>(</a:t>
            </a:r>
            <a:r>
              <a:rPr lang="en-US" dirty="0" err="1">
                <a:solidFill>
                  <a:srgbClr val="FF0000"/>
                </a:solidFill>
                <a:sym typeface="Wingdings" panose="05000000000000000000" pitchFamily="2" charset="2"/>
              </a:rPr>
              <a:t>Điều</a:t>
            </a:r>
            <a:r>
              <a:rPr lang="en-US" dirty="0">
                <a:solidFill>
                  <a:srgbClr val="FF0000"/>
                </a:solidFill>
                <a:sym typeface="Wingdings" panose="05000000000000000000" pitchFamily="2" charset="2"/>
              </a:rPr>
              <a:t> 643 BLDS)</a:t>
            </a:r>
            <a:endParaRPr lang="en-US" dirty="0">
              <a:solidFill>
                <a:srgbClr val="FF0000"/>
              </a:solidFill>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4294967295"/>
          </p:nvPr>
        </p:nvSpPr>
        <p:spPr>
          <a:xfrm>
            <a:off x="628650" y="1798320"/>
            <a:ext cx="8515350" cy="4526280"/>
          </a:xfrm>
        </p:spPr>
        <p:txBody>
          <a:bodyPr>
            <a:noAutofit/>
          </a:bodyPr>
          <a:p>
            <a:pPr marL="0" indent="0"/>
            <a:r>
              <a:rPr lang="en-US" sz="2000" b="1" i="1"/>
              <a:t>Người thừa kế không phụ thuộc vào nội dung của di chúc</a:t>
            </a:r>
            <a:endParaRPr lang="en-US" sz="2000" i="1"/>
          </a:p>
        </p:txBody>
      </p:sp>
      <p:graphicFrame>
        <p:nvGraphicFramePr>
          <p:cNvPr id="5" name="Content Placeholder 4"/>
          <p:cNvGraphicFramePr>
            <a:graphicFrameLocks noGrp="1"/>
          </p:cNvGraphicFramePr>
          <p:nvPr>
            <p:ph sz="half" idx="4294967295"/>
          </p:nvPr>
        </p:nvGraphicFramePr>
        <p:xfrm>
          <a:off x="559435" y="2286000"/>
          <a:ext cx="8584565" cy="4086225"/>
        </p:xfrm>
        <a:graphic>
          <a:graphicData uri="http://schemas.openxmlformats.org/drawingml/2006/table">
            <a:tbl>
              <a:tblPr firstRow="1" bandRow="1">
                <a:tableStyleId>{5C22544A-7EE6-4342-B048-85BDC9FD1C3A}</a:tableStyleId>
              </a:tblPr>
              <a:tblGrid>
                <a:gridCol w="1515110"/>
                <a:gridCol w="7069455"/>
              </a:tblGrid>
              <a:tr h="440055">
                <a:tc>
                  <a:txBody>
                    <a:bodyPr/>
                    <a:p>
                      <a:pPr algn="just" fontAlgn="auto">
                        <a:lnSpc>
                          <a:spcPct val="100000"/>
                        </a:lnSpc>
                      </a:pPr>
                      <a:r>
                        <a:rPr lang="en-US" sz="1800" b="1">
                          <a:solidFill>
                            <a:schemeClr val="bg1"/>
                          </a:solidFill>
                        </a:rPr>
                        <a:t>Căn</a:t>
                      </a:r>
                      <a:r>
                        <a:rPr lang="en-US" sz="1800" b="1" baseline="0">
                          <a:solidFill>
                            <a:schemeClr val="bg1"/>
                          </a:solidFill>
                        </a:rPr>
                        <a:t> cứ</a:t>
                      </a:r>
                      <a:endParaRPr lang="en-US" sz="1800" b="1">
                        <a:solidFill>
                          <a:schemeClr val="bg1"/>
                        </a:solidFill>
                      </a:endParaRPr>
                    </a:p>
                  </a:txBody>
                  <a:tcPr>
                    <a:solidFill>
                      <a:schemeClr val="bg1">
                        <a:lumMod val="50000"/>
                      </a:schemeClr>
                    </a:solidFill>
                  </a:tcPr>
                </a:tc>
                <a:tc>
                  <a:txBody>
                    <a:bodyPr/>
                    <a:p>
                      <a:pPr algn="just" fontAlgn="auto">
                        <a:lnSpc>
                          <a:spcPct val="100000"/>
                        </a:lnSpc>
                      </a:pPr>
                      <a:r>
                        <a:rPr lang="en-US" sz="1800" b="0" dirty="0" err="1">
                          <a:solidFill>
                            <a:srgbClr val="FF0000"/>
                          </a:solidFill>
                        </a:rPr>
                        <a:t>Điều</a:t>
                      </a:r>
                      <a:r>
                        <a:rPr lang="en-US" sz="1800" b="0" dirty="0">
                          <a:solidFill>
                            <a:srgbClr val="FF0000"/>
                          </a:solidFill>
                        </a:rPr>
                        <a:t> 644 BLDS</a:t>
                      </a:r>
                      <a:r>
                        <a:rPr lang="vi-VN" altLang="en-US" sz="1800" b="0" dirty="0">
                          <a:solidFill>
                            <a:srgbClr val="FF0000"/>
                          </a:solidFill>
                        </a:rPr>
                        <a:t> </a:t>
                      </a:r>
                      <a:r>
                        <a:rPr lang="vi-VN" altLang="en-US" sz="1800" b="0" dirty="0">
                          <a:solidFill>
                            <a:srgbClr val="FF0000"/>
                          </a:solidFill>
                        </a:rPr>
                        <a:t>2015</a:t>
                      </a:r>
                      <a:endParaRPr lang="vi-VN" altLang="en-US" sz="1800" b="0" dirty="0">
                        <a:solidFill>
                          <a:srgbClr val="FF0000"/>
                        </a:solidFill>
                      </a:endParaRPr>
                    </a:p>
                  </a:txBody>
                  <a:tcPr>
                    <a:solidFill>
                      <a:schemeClr val="bg1">
                        <a:lumMod val="50000"/>
                      </a:schemeClr>
                    </a:solidFill>
                  </a:tcPr>
                </a:tc>
              </a:tr>
              <a:tr h="817245">
                <a:tc>
                  <a:txBody>
                    <a:bodyPr/>
                    <a:p>
                      <a:pPr algn="just" fontAlgn="auto">
                        <a:lnSpc>
                          <a:spcPct val="100000"/>
                        </a:lnSpc>
                      </a:pPr>
                      <a:r>
                        <a:rPr lang="en-US" sz="1800" b="1">
                          <a:solidFill>
                            <a:schemeClr val="bg1"/>
                          </a:solidFill>
                        </a:rPr>
                        <a:t>Đối</a:t>
                      </a:r>
                      <a:r>
                        <a:rPr lang="en-US" sz="1800" b="1" baseline="0">
                          <a:solidFill>
                            <a:schemeClr val="bg1"/>
                          </a:solidFill>
                        </a:rPr>
                        <a:t> tượng</a:t>
                      </a:r>
                      <a:endParaRPr lang="en-US" sz="1800" b="1">
                        <a:solidFill>
                          <a:schemeClr val="bg1"/>
                        </a:solidFill>
                      </a:endParaRPr>
                    </a:p>
                  </a:txBody>
                  <a:tcPr>
                    <a:solidFill>
                      <a:schemeClr val="bg1">
                        <a:lumMod val="50000"/>
                      </a:schemeClr>
                    </a:solidFill>
                  </a:tcPr>
                </a:tc>
                <a:tc>
                  <a:txBody>
                    <a:bodyPr/>
                    <a:p>
                      <a:pPr algn="just" fontAlgn="auto">
                        <a:lnSpc>
                          <a:spcPct val="100000"/>
                        </a:lnSpc>
                      </a:pPr>
                      <a:r>
                        <a:rPr lang="en-US" sz="1800" b="0" dirty="0">
                          <a:solidFill>
                            <a:schemeClr val="bg1"/>
                          </a:solidFill>
                        </a:rPr>
                        <a:t>- Con </a:t>
                      </a:r>
                      <a:r>
                        <a:rPr lang="en-US" sz="1800" b="0" dirty="0" err="1">
                          <a:solidFill>
                            <a:schemeClr val="bg1"/>
                          </a:solidFill>
                        </a:rPr>
                        <a:t>chưa</a:t>
                      </a:r>
                      <a:r>
                        <a:rPr lang="en-US" sz="1800" b="0" dirty="0">
                          <a:solidFill>
                            <a:schemeClr val="bg1"/>
                          </a:solidFill>
                        </a:rPr>
                        <a:t> </a:t>
                      </a:r>
                      <a:r>
                        <a:rPr lang="en-US" sz="1800" b="0" dirty="0" err="1">
                          <a:solidFill>
                            <a:schemeClr val="bg1"/>
                          </a:solidFill>
                        </a:rPr>
                        <a:t>thành</a:t>
                      </a:r>
                      <a:r>
                        <a:rPr lang="en-US" sz="1800" b="0" baseline="0" dirty="0">
                          <a:solidFill>
                            <a:schemeClr val="bg1"/>
                          </a:solidFill>
                        </a:rPr>
                        <a:t> </a:t>
                      </a:r>
                      <a:r>
                        <a:rPr lang="en-US" sz="1800" b="0" baseline="0" dirty="0" err="1">
                          <a:solidFill>
                            <a:schemeClr val="bg1"/>
                          </a:solidFill>
                        </a:rPr>
                        <a:t>niên</a:t>
                      </a:r>
                      <a:r>
                        <a:rPr lang="en-US" sz="1800" b="0" baseline="0" dirty="0">
                          <a:solidFill>
                            <a:schemeClr val="bg1"/>
                          </a:solidFill>
                        </a:rPr>
                        <a:t>, cha, </a:t>
                      </a:r>
                      <a:r>
                        <a:rPr lang="en-US" sz="1800" b="0" baseline="0" dirty="0" err="1">
                          <a:solidFill>
                            <a:schemeClr val="bg1"/>
                          </a:solidFill>
                        </a:rPr>
                        <a:t>mẹ</a:t>
                      </a:r>
                      <a:r>
                        <a:rPr lang="en-US" sz="1800" b="0" baseline="0" dirty="0">
                          <a:solidFill>
                            <a:schemeClr val="bg1"/>
                          </a:solidFill>
                        </a:rPr>
                        <a:t>, </a:t>
                      </a:r>
                      <a:r>
                        <a:rPr lang="en-US" sz="1800" b="0" baseline="0" dirty="0" err="1">
                          <a:solidFill>
                            <a:schemeClr val="bg1"/>
                          </a:solidFill>
                        </a:rPr>
                        <a:t>vợ</a:t>
                      </a:r>
                      <a:r>
                        <a:rPr lang="en-US" sz="1800" b="0" baseline="0" dirty="0">
                          <a:solidFill>
                            <a:schemeClr val="bg1"/>
                          </a:solidFill>
                        </a:rPr>
                        <a:t> </a:t>
                      </a:r>
                      <a:r>
                        <a:rPr lang="en-US" sz="1800" b="0" baseline="0" dirty="0" err="1">
                          <a:solidFill>
                            <a:schemeClr val="bg1"/>
                          </a:solidFill>
                        </a:rPr>
                        <a:t>chồng</a:t>
                      </a:r>
                      <a:r>
                        <a:rPr lang="en-US" sz="1800" b="0" baseline="0" dirty="0">
                          <a:solidFill>
                            <a:schemeClr val="bg1"/>
                          </a:solidFill>
                        </a:rPr>
                        <a:t> </a:t>
                      </a:r>
                      <a:r>
                        <a:rPr lang="en-US" sz="1800" b="0" baseline="0" dirty="0" err="1">
                          <a:solidFill>
                            <a:schemeClr val="bg1"/>
                          </a:solidFill>
                        </a:rPr>
                        <a:t>người</a:t>
                      </a:r>
                      <a:r>
                        <a:rPr lang="en-US" sz="1800" b="0" baseline="0" dirty="0">
                          <a:solidFill>
                            <a:schemeClr val="bg1"/>
                          </a:solidFill>
                        </a:rPr>
                        <a:t> </a:t>
                      </a:r>
                      <a:r>
                        <a:rPr lang="en-US" sz="1800" b="0" baseline="0" dirty="0" err="1">
                          <a:solidFill>
                            <a:schemeClr val="bg1"/>
                          </a:solidFill>
                        </a:rPr>
                        <a:t>chết</a:t>
                      </a:r>
                      <a:endParaRPr lang="en-US" sz="1800" b="0" baseline="0" dirty="0">
                        <a:solidFill>
                          <a:schemeClr val="bg1"/>
                        </a:solidFill>
                      </a:endParaRPr>
                    </a:p>
                    <a:p>
                      <a:pPr algn="just" fontAlgn="auto">
                        <a:lnSpc>
                          <a:spcPct val="100000"/>
                        </a:lnSpc>
                      </a:pPr>
                      <a:r>
                        <a:rPr lang="en-US" sz="1800" b="0" baseline="0" dirty="0">
                          <a:solidFill>
                            <a:schemeClr val="bg1"/>
                          </a:solidFill>
                        </a:rPr>
                        <a:t>- Con </a:t>
                      </a:r>
                      <a:r>
                        <a:rPr lang="en-US" sz="1800" b="0" baseline="0" dirty="0" err="1">
                          <a:solidFill>
                            <a:schemeClr val="bg1"/>
                          </a:solidFill>
                        </a:rPr>
                        <a:t>đã</a:t>
                      </a:r>
                      <a:r>
                        <a:rPr lang="en-US" sz="1800" b="0" baseline="0" dirty="0">
                          <a:solidFill>
                            <a:schemeClr val="bg1"/>
                          </a:solidFill>
                        </a:rPr>
                        <a:t> </a:t>
                      </a:r>
                      <a:r>
                        <a:rPr lang="en-US" sz="1800" b="0" baseline="0" dirty="0" err="1">
                          <a:solidFill>
                            <a:schemeClr val="bg1"/>
                          </a:solidFill>
                        </a:rPr>
                        <a:t>thành</a:t>
                      </a:r>
                      <a:r>
                        <a:rPr lang="en-US" sz="1800" b="0" baseline="0" dirty="0">
                          <a:solidFill>
                            <a:schemeClr val="bg1"/>
                          </a:solidFill>
                        </a:rPr>
                        <a:t> </a:t>
                      </a:r>
                      <a:r>
                        <a:rPr lang="en-US" sz="1800" b="0" baseline="0" dirty="0" err="1">
                          <a:solidFill>
                            <a:schemeClr val="bg1"/>
                          </a:solidFill>
                        </a:rPr>
                        <a:t>niên</a:t>
                      </a:r>
                      <a:r>
                        <a:rPr lang="en-US" sz="1800" b="0" baseline="0" dirty="0">
                          <a:solidFill>
                            <a:schemeClr val="bg1"/>
                          </a:solidFill>
                        </a:rPr>
                        <a:t> </a:t>
                      </a:r>
                      <a:r>
                        <a:rPr lang="en-US" sz="1800" b="0" baseline="0" dirty="0" err="1">
                          <a:solidFill>
                            <a:schemeClr val="bg1"/>
                          </a:solidFill>
                        </a:rPr>
                        <a:t>mà</a:t>
                      </a:r>
                      <a:r>
                        <a:rPr lang="en-US" sz="1800" b="0" baseline="0" dirty="0">
                          <a:solidFill>
                            <a:schemeClr val="bg1"/>
                          </a:solidFill>
                        </a:rPr>
                        <a:t> </a:t>
                      </a:r>
                      <a:r>
                        <a:rPr lang="en-US" sz="1800" b="0" baseline="0" dirty="0" err="1">
                          <a:solidFill>
                            <a:schemeClr val="bg1"/>
                          </a:solidFill>
                        </a:rPr>
                        <a:t>không</a:t>
                      </a:r>
                      <a:r>
                        <a:rPr lang="en-US" sz="1800" b="0" baseline="0" dirty="0">
                          <a:solidFill>
                            <a:schemeClr val="bg1"/>
                          </a:solidFill>
                        </a:rPr>
                        <a:t> </a:t>
                      </a:r>
                      <a:r>
                        <a:rPr lang="en-US" sz="1800" b="0" baseline="0" dirty="0" err="1">
                          <a:solidFill>
                            <a:schemeClr val="bg1"/>
                          </a:solidFill>
                        </a:rPr>
                        <a:t>có</a:t>
                      </a:r>
                      <a:r>
                        <a:rPr lang="en-US" sz="1800" b="0" baseline="0" dirty="0">
                          <a:solidFill>
                            <a:schemeClr val="bg1"/>
                          </a:solidFill>
                        </a:rPr>
                        <a:t> </a:t>
                      </a:r>
                      <a:r>
                        <a:rPr lang="en-US" sz="1800" b="0" baseline="0" dirty="0" err="1">
                          <a:solidFill>
                            <a:schemeClr val="bg1"/>
                          </a:solidFill>
                        </a:rPr>
                        <a:t>khả</a:t>
                      </a:r>
                      <a:r>
                        <a:rPr lang="en-US" sz="1800" b="0" baseline="0" dirty="0">
                          <a:solidFill>
                            <a:schemeClr val="bg1"/>
                          </a:solidFill>
                        </a:rPr>
                        <a:t> </a:t>
                      </a:r>
                      <a:r>
                        <a:rPr lang="en-US" sz="1800" b="0" baseline="0" dirty="0" err="1">
                          <a:solidFill>
                            <a:schemeClr val="bg1"/>
                          </a:solidFill>
                        </a:rPr>
                        <a:t>năng</a:t>
                      </a:r>
                      <a:r>
                        <a:rPr lang="en-US" sz="1800" b="0" baseline="0" dirty="0">
                          <a:solidFill>
                            <a:schemeClr val="bg1"/>
                          </a:solidFill>
                        </a:rPr>
                        <a:t> lao </a:t>
                      </a:r>
                      <a:r>
                        <a:rPr lang="en-US" sz="1800" b="0" baseline="0" dirty="0" err="1">
                          <a:solidFill>
                            <a:schemeClr val="bg1"/>
                          </a:solidFill>
                        </a:rPr>
                        <a:t>động</a:t>
                      </a:r>
                      <a:r>
                        <a:rPr lang="en-US" sz="1800" b="0" baseline="0" dirty="0">
                          <a:solidFill>
                            <a:schemeClr val="bg1"/>
                          </a:solidFill>
                        </a:rPr>
                        <a:t> </a:t>
                      </a:r>
                      <a:endParaRPr lang="en-US" sz="1800" b="0" dirty="0">
                        <a:solidFill>
                          <a:schemeClr val="bg1"/>
                        </a:solidFill>
                      </a:endParaRPr>
                    </a:p>
                  </a:txBody>
                  <a:tcPr>
                    <a:solidFill>
                      <a:schemeClr val="bg1">
                        <a:lumMod val="50000"/>
                      </a:schemeClr>
                    </a:solidFill>
                  </a:tcPr>
                </a:tc>
              </a:tr>
              <a:tr h="816610">
                <a:tc>
                  <a:txBody>
                    <a:bodyPr/>
                    <a:p>
                      <a:pPr algn="just" fontAlgn="auto">
                        <a:lnSpc>
                          <a:spcPct val="100000"/>
                        </a:lnSpc>
                      </a:pPr>
                      <a:r>
                        <a:rPr lang="en-US" sz="1800" b="1">
                          <a:solidFill>
                            <a:schemeClr val="bg1"/>
                          </a:solidFill>
                        </a:rPr>
                        <a:t>Điều</a:t>
                      </a:r>
                      <a:r>
                        <a:rPr lang="en-US" sz="1800" b="1" baseline="0">
                          <a:solidFill>
                            <a:schemeClr val="bg1"/>
                          </a:solidFill>
                        </a:rPr>
                        <a:t> kiện</a:t>
                      </a:r>
                      <a:endParaRPr lang="en-US" sz="1800" b="1">
                        <a:solidFill>
                          <a:schemeClr val="bg1"/>
                        </a:solidFill>
                      </a:endParaRPr>
                    </a:p>
                  </a:txBody>
                  <a:tcPr>
                    <a:solidFill>
                      <a:schemeClr val="bg1">
                        <a:lumMod val="50000"/>
                      </a:schemeClr>
                    </a:solidFill>
                  </a:tcPr>
                </a:tc>
                <a:tc>
                  <a:txBody>
                    <a:bodyPr/>
                    <a:p>
                      <a:pPr algn="just" fontAlgn="auto">
                        <a:lnSpc>
                          <a:spcPct val="100000"/>
                        </a:lnSpc>
                      </a:pPr>
                      <a:r>
                        <a:rPr lang="en-US" sz="1800" b="0">
                          <a:solidFill>
                            <a:schemeClr val="bg1"/>
                          </a:solidFill>
                        </a:rPr>
                        <a:t>- Người</a:t>
                      </a:r>
                      <a:r>
                        <a:rPr lang="en-US" sz="1800" b="0" baseline="0">
                          <a:solidFill>
                            <a:schemeClr val="bg1"/>
                          </a:solidFill>
                        </a:rPr>
                        <a:t> lập di chúc không cho hưởng, hoặc</a:t>
                      </a:r>
                      <a:endParaRPr lang="en-US" sz="1800" b="0" baseline="0">
                        <a:solidFill>
                          <a:schemeClr val="bg1"/>
                        </a:solidFill>
                      </a:endParaRPr>
                    </a:p>
                    <a:p>
                      <a:pPr algn="just" fontAlgn="auto">
                        <a:lnSpc>
                          <a:spcPct val="100000"/>
                        </a:lnSpc>
                      </a:pPr>
                      <a:r>
                        <a:rPr lang="en-US" sz="1800" b="0" baseline="0">
                          <a:solidFill>
                            <a:schemeClr val="bg1"/>
                          </a:solidFill>
                        </a:rPr>
                        <a:t>- Cho hưởng ít hơn 2/3 một suất thừa kế theo pháp luật.</a:t>
                      </a:r>
                      <a:endParaRPr lang="en-US" sz="1800" b="0">
                        <a:solidFill>
                          <a:schemeClr val="bg1"/>
                        </a:solidFill>
                      </a:endParaRPr>
                    </a:p>
                  </a:txBody>
                  <a:tcPr>
                    <a:solidFill>
                      <a:schemeClr val="bg1">
                        <a:lumMod val="50000"/>
                      </a:schemeClr>
                    </a:solidFill>
                  </a:tcPr>
                </a:tc>
              </a:tr>
              <a:tr h="629285">
                <a:tc>
                  <a:txBody>
                    <a:bodyPr/>
                    <a:p>
                      <a:pPr algn="just" fontAlgn="auto">
                        <a:lnSpc>
                          <a:spcPct val="100000"/>
                        </a:lnSpc>
                      </a:pPr>
                      <a:r>
                        <a:rPr lang="en-US" sz="1800" b="1">
                          <a:solidFill>
                            <a:schemeClr val="bg1"/>
                          </a:solidFill>
                        </a:rPr>
                        <a:t>Mức</a:t>
                      </a:r>
                      <a:r>
                        <a:rPr lang="en-US" sz="1800" b="1" baseline="0">
                          <a:solidFill>
                            <a:schemeClr val="bg1"/>
                          </a:solidFill>
                        </a:rPr>
                        <a:t> hưởng</a:t>
                      </a:r>
                      <a:endParaRPr lang="en-US" sz="1800" b="1">
                        <a:solidFill>
                          <a:schemeClr val="bg1"/>
                        </a:solidFill>
                      </a:endParaRPr>
                    </a:p>
                  </a:txBody>
                  <a:tcPr>
                    <a:solidFill>
                      <a:schemeClr val="bg1">
                        <a:lumMod val="50000"/>
                      </a:schemeClr>
                    </a:solidFill>
                  </a:tcPr>
                </a:tc>
                <a:tc>
                  <a:txBody>
                    <a:bodyPr/>
                    <a:p>
                      <a:pPr algn="just" fontAlgn="auto">
                        <a:lnSpc>
                          <a:spcPct val="100000"/>
                        </a:lnSpc>
                      </a:pPr>
                      <a:r>
                        <a:rPr lang="en-US" sz="1800" b="0">
                          <a:solidFill>
                            <a:schemeClr val="bg1"/>
                          </a:solidFill>
                        </a:rPr>
                        <a:t>2/3 một</a:t>
                      </a:r>
                      <a:r>
                        <a:rPr lang="en-US" sz="1800" b="0" baseline="0">
                          <a:solidFill>
                            <a:schemeClr val="bg1"/>
                          </a:solidFill>
                        </a:rPr>
                        <a:t> suất thừa kế theo pháp luật</a:t>
                      </a:r>
                      <a:endParaRPr lang="en-US" sz="1800" b="0">
                        <a:solidFill>
                          <a:schemeClr val="bg1"/>
                        </a:solidFill>
                      </a:endParaRPr>
                    </a:p>
                  </a:txBody>
                  <a:tcPr>
                    <a:solidFill>
                      <a:schemeClr val="bg1">
                        <a:lumMod val="50000"/>
                      </a:schemeClr>
                    </a:solidFill>
                  </a:tcPr>
                </a:tc>
              </a:tr>
              <a:tr h="1383030">
                <a:tc>
                  <a:txBody>
                    <a:bodyPr/>
                    <a:p>
                      <a:pPr algn="just" fontAlgn="auto">
                        <a:lnSpc>
                          <a:spcPct val="100000"/>
                        </a:lnSpc>
                      </a:pPr>
                      <a:r>
                        <a:rPr lang="en-US" sz="1800" b="1">
                          <a:solidFill>
                            <a:schemeClr val="bg1"/>
                          </a:solidFill>
                        </a:rPr>
                        <a:t>Ngoại</a:t>
                      </a:r>
                      <a:r>
                        <a:rPr lang="en-US" sz="1800" b="1" baseline="0">
                          <a:solidFill>
                            <a:schemeClr val="bg1"/>
                          </a:solidFill>
                        </a:rPr>
                        <a:t> lệ (ko hưởng, ko được hưởng)</a:t>
                      </a:r>
                      <a:endParaRPr lang="en-US" sz="1800" b="1">
                        <a:solidFill>
                          <a:schemeClr val="bg1"/>
                        </a:solidFill>
                      </a:endParaRPr>
                    </a:p>
                  </a:txBody>
                  <a:tcPr>
                    <a:solidFill>
                      <a:schemeClr val="bg1">
                        <a:lumMod val="50000"/>
                      </a:schemeClr>
                    </a:solidFill>
                  </a:tcPr>
                </a:tc>
                <a:tc>
                  <a:txBody>
                    <a:bodyPr/>
                    <a:p>
                      <a:pPr algn="just" fontAlgn="auto">
                        <a:lnSpc>
                          <a:spcPct val="100000"/>
                        </a:lnSpc>
                      </a:pPr>
                      <a:r>
                        <a:rPr lang="en-US" sz="1800" b="0" dirty="0">
                          <a:solidFill>
                            <a:schemeClr val="bg1"/>
                          </a:solidFill>
                        </a:rPr>
                        <a:t>- </a:t>
                      </a:r>
                      <a:r>
                        <a:rPr lang="en-US" sz="1800" b="0" dirty="0" err="1">
                          <a:solidFill>
                            <a:schemeClr val="bg1"/>
                          </a:solidFill>
                        </a:rPr>
                        <a:t>Đối</a:t>
                      </a:r>
                      <a:r>
                        <a:rPr lang="en-US" sz="1800" b="0" baseline="0" dirty="0">
                          <a:solidFill>
                            <a:schemeClr val="bg1"/>
                          </a:solidFill>
                        </a:rPr>
                        <a:t> </a:t>
                      </a:r>
                      <a:r>
                        <a:rPr lang="en-US" sz="1800" b="0" baseline="0" dirty="0" err="1">
                          <a:solidFill>
                            <a:schemeClr val="bg1"/>
                          </a:solidFill>
                        </a:rPr>
                        <a:t>tượng</a:t>
                      </a:r>
                      <a:r>
                        <a:rPr lang="en-US" sz="1800" b="0" baseline="0" dirty="0">
                          <a:solidFill>
                            <a:schemeClr val="bg1"/>
                          </a:solidFill>
                        </a:rPr>
                        <a:t> </a:t>
                      </a:r>
                      <a:r>
                        <a:rPr lang="en-US" sz="1800" b="0" baseline="0" dirty="0" err="1">
                          <a:solidFill>
                            <a:schemeClr val="bg1"/>
                          </a:solidFill>
                        </a:rPr>
                        <a:t>được</a:t>
                      </a:r>
                      <a:r>
                        <a:rPr lang="en-US" sz="1800" b="0" baseline="0" dirty="0">
                          <a:solidFill>
                            <a:schemeClr val="bg1"/>
                          </a:solidFill>
                        </a:rPr>
                        <a:t> </a:t>
                      </a:r>
                      <a:r>
                        <a:rPr lang="en-US" sz="1800" b="0" baseline="0" dirty="0" err="1">
                          <a:solidFill>
                            <a:schemeClr val="bg1"/>
                          </a:solidFill>
                        </a:rPr>
                        <a:t>hưởng</a:t>
                      </a:r>
                      <a:r>
                        <a:rPr lang="en-US" sz="1800" b="0" baseline="0" dirty="0">
                          <a:solidFill>
                            <a:schemeClr val="bg1"/>
                          </a:solidFill>
                        </a:rPr>
                        <a:t> </a:t>
                      </a:r>
                      <a:r>
                        <a:rPr lang="en-US" sz="1800" b="0" baseline="0" dirty="0" err="1">
                          <a:solidFill>
                            <a:schemeClr val="bg1"/>
                          </a:solidFill>
                        </a:rPr>
                        <a:t>là</a:t>
                      </a:r>
                      <a:r>
                        <a:rPr lang="en-US" sz="1800" b="0" baseline="0" dirty="0">
                          <a:solidFill>
                            <a:schemeClr val="bg1"/>
                          </a:solidFill>
                        </a:rPr>
                        <a:t> </a:t>
                      </a:r>
                      <a:r>
                        <a:rPr lang="en-US" sz="1800" b="0" baseline="0" dirty="0" err="1">
                          <a:solidFill>
                            <a:schemeClr val="bg1"/>
                          </a:solidFill>
                        </a:rPr>
                        <a:t>người</a:t>
                      </a:r>
                      <a:r>
                        <a:rPr lang="en-US" sz="1800" b="0" baseline="0" dirty="0">
                          <a:solidFill>
                            <a:schemeClr val="bg1"/>
                          </a:solidFill>
                        </a:rPr>
                        <a:t> </a:t>
                      </a:r>
                      <a:r>
                        <a:rPr lang="en-US" sz="1800" b="0" baseline="0" dirty="0" err="1">
                          <a:solidFill>
                            <a:schemeClr val="bg1"/>
                          </a:solidFill>
                        </a:rPr>
                        <a:t>từ</a:t>
                      </a:r>
                      <a:r>
                        <a:rPr lang="en-US" sz="1800" b="0" baseline="0" dirty="0">
                          <a:solidFill>
                            <a:schemeClr val="bg1"/>
                          </a:solidFill>
                        </a:rPr>
                        <a:t> </a:t>
                      </a:r>
                      <a:r>
                        <a:rPr lang="en-US" sz="1800" b="0" baseline="0" dirty="0" err="1">
                          <a:solidFill>
                            <a:schemeClr val="bg1"/>
                          </a:solidFill>
                        </a:rPr>
                        <a:t>chối</a:t>
                      </a:r>
                      <a:r>
                        <a:rPr lang="en-US" sz="1800" b="0" baseline="0" dirty="0">
                          <a:solidFill>
                            <a:schemeClr val="bg1"/>
                          </a:solidFill>
                        </a:rPr>
                        <a:t> </a:t>
                      </a:r>
                      <a:r>
                        <a:rPr lang="en-US" sz="1800" b="0" baseline="0" dirty="0" err="1">
                          <a:solidFill>
                            <a:schemeClr val="bg1"/>
                          </a:solidFill>
                        </a:rPr>
                        <a:t>nhận</a:t>
                      </a:r>
                      <a:r>
                        <a:rPr lang="en-US" sz="1800" b="0" baseline="0" dirty="0">
                          <a:solidFill>
                            <a:schemeClr val="bg1"/>
                          </a:solidFill>
                        </a:rPr>
                        <a:t> di </a:t>
                      </a:r>
                      <a:r>
                        <a:rPr lang="en-US" sz="1800" b="0" baseline="0" dirty="0" err="1">
                          <a:solidFill>
                            <a:schemeClr val="bg1"/>
                          </a:solidFill>
                        </a:rPr>
                        <a:t>sản</a:t>
                      </a:r>
                      <a:r>
                        <a:rPr lang="en-US" sz="1800" b="0" baseline="0" dirty="0">
                          <a:solidFill>
                            <a:schemeClr val="bg1"/>
                          </a:solidFill>
                        </a:rPr>
                        <a:t> </a:t>
                      </a:r>
                      <a:r>
                        <a:rPr lang="en-US" sz="1800" b="0" baseline="0" dirty="0">
                          <a:solidFill>
                            <a:srgbClr val="FF0000"/>
                          </a:solidFill>
                        </a:rPr>
                        <a:t>(</a:t>
                      </a:r>
                      <a:r>
                        <a:rPr lang="en-US" sz="1800" b="0" baseline="0" dirty="0" err="1">
                          <a:solidFill>
                            <a:srgbClr val="FF0000"/>
                          </a:solidFill>
                        </a:rPr>
                        <a:t>Điều</a:t>
                      </a:r>
                      <a:r>
                        <a:rPr lang="en-US" sz="1800" b="0" baseline="0" dirty="0">
                          <a:solidFill>
                            <a:srgbClr val="FF0000"/>
                          </a:solidFill>
                        </a:rPr>
                        <a:t> 620),</a:t>
                      </a:r>
                      <a:r>
                        <a:rPr lang="en-US" sz="1800" b="0" baseline="0" dirty="0">
                          <a:solidFill>
                            <a:schemeClr val="bg1"/>
                          </a:solidFill>
                        </a:rPr>
                        <a:t> </a:t>
                      </a:r>
                      <a:endParaRPr lang="en-US" sz="1800" b="0" baseline="0" dirty="0">
                        <a:solidFill>
                          <a:schemeClr val="bg1"/>
                        </a:solidFill>
                      </a:endParaRPr>
                    </a:p>
                    <a:p>
                      <a:pPr algn="just" fontAlgn="auto">
                        <a:lnSpc>
                          <a:spcPct val="100000"/>
                        </a:lnSpc>
                      </a:pPr>
                      <a:r>
                        <a:rPr lang="en-US" sz="1800" b="0" baseline="0" dirty="0">
                          <a:solidFill>
                            <a:schemeClr val="bg1"/>
                          </a:solidFill>
                        </a:rPr>
                        <a:t>- </a:t>
                      </a:r>
                      <a:r>
                        <a:rPr lang="en-US" sz="1800" b="0" baseline="0" dirty="0" err="1">
                          <a:solidFill>
                            <a:schemeClr val="bg1"/>
                          </a:solidFill>
                        </a:rPr>
                        <a:t>Đối</a:t>
                      </a:r>
                      <a:r>
                        <a:rPr lang="en-US" sz="1800" b="0" baseline="0" dirty="0">
                          <a:solidFill>
                            <a:schemeClr val="bg1"/>
                          </a:solidFill>
                        </a:rPr>
                        <a:t> </a:t>
                      </a:r>
                      <a:r>
                        <a:rPr lang="en-US" sz="1800" b="0" baseline="0" dirty="0" err="1">
                          <a:solidFill>
                            <a:schemeClr val="bg1"/>
                          </a:solidFill>
                        </a:rPr>
                        <a:t>tượng</a:t>
                      </a:r>
                      <a:r>
                        <a:rPr lang="en-US" sz="1800" b="0" baseline="0" dirty="0">
                          <a:solidFill>
                            <a:schemeClr val="bg1"/>
                          </a:solidFill>
                        </a:rPr>
                        <a:t> </a:t>
                      </a:r>
                      <a:r>
                        <a:rPr lang="en-US" sz="1800" b="0" baseline="0" dirty="0" err="1">
                          <a:solidFill>
                            <a:schemeClr val="bg1"/>
                          </a:solidFill>
                        </a:rPr>
                        <a:t>được</a:t>
                      </a:r>
                      <a:r>
                        <a:rPr lang="en-US" sz="1800" b="0" baseline="0" dirty="0">
                          <a:solidFill>
                            <a:schemeClr val="bg1"/>
                          </a:solidFill>
                        </a:rPr>
                        <a:t> </a:t>
                      </a:r>
                      <a:r>
                        <a:rPr lang="en-US" sz="1800" b="0" baseline="0" dirty="0" err="1">
                          <a:solidFill>
                            <a:schemeClr val="bg1"/>
                          </a:solidFill>
                        </a:rPr>
                        <a:t>hưởng</a:t>
                      </a:r>
                      <a:r>
                        <a:rPr lang="en-US" sz="1800" b="0" baseline="0" dirty="0">
                          <a:solidFill>
                            <a:schemeClr val="bg1"/>
                          </a:solidFill>
                        </a:rPr>
                        <a:t> </a:t>
                      </a:r>
                      <a:r>
                        <a:rPr lang="en-US" sz="1800" b="0" baseline="0" dirty="0" err="1">
                          <a:solidFill>
                            <a:schemeClr val="bg1"/>
                          </a:solidFill>
                        </a:rPr>
                        <a:t>là</a:t>
                      </a:r>
                      <a:r>
                        <a:rPr lang="en-US" sz="1800" b="0" baseline="0" dirty="0">
                          <a:solidFill>
                            <a:schemeClr val="bg1"/>
                          </a:solidFill>
                        </a:rPr>
                        <a:t> </a:t>
                      </a:r>
                      <a:r>
                        <a:rPr lang="en-US" sz="1800" b="0" baseline="0" dirty="0" err="1">
                          <a:solidFill>
                            <a:schemeClr val="bg1"/>
                          </a:solidFill>
                        </a:rPr>
                        <a:t>người</a:t>
                      </a:r>
                      <a:r>
                        <a:rPr lang="en-US" sz="1800" b="0" baseline="0" dirty="0">
                          <a:solidFill>
                            <a:schemeClr val="bg1"/>
                          </a:solidFill>
                        </a:rPr>
                        <a:t> </a:t>
                      </a:r>
                      <a:r>
                        <a:rPr lang="en-US" sz="1800" b="0" baseline="0" dirty="0" err="1">
                          <a:solidFill>
                            <a:schemeClr val="bg1"/>
                          </a:solidFill>
                        </a:rPr>
                        <a:t>không</a:t>
                      </a:r>
                      <a:r>
                        <a:rPr lang="en-US" sz="1800" b="0" baseline="0" dirty="0">
                          <a:solidFill>
                            <a:schemeClr val="bg1"/>
                          </a:solidFill>
                        </a:rPr>
                        <a:t> </a:t>
                      </a:r>
                      <a:r>
                        <a:rPr lang="en-US" sz="1800" b="0" baseline="0" dirty="0" err="1">
                          <a:solidFill>
                            <a:schemeClr val="bg1"/>
                          </a:solidFill>
                        </a:rPr>
                        <a:t>có</a:t>
                      </a:r>
                      <a:r>
                        <a:rPr lang="en-US" sz="1800" b="0" baseline="0" dirty="0">
                          <a:solidFill>
                            <a:schemeClr val="bg1"/>
                          </a:solidFill>
                        </a:rPr>
                        <a:t> </a:t>
                      </a:r>
                      <a:r>
                        <a:rPr lang="en-US" sz="1800" b="0" baseline="0" dirty="0" err="1">
                          <a:solidFill>
                            <a:schemeClr val="bg1"/>
                          </a:solidFill>
                        </a:rPr>
                        <a:t>quyền</a:t>
                      </a:r>
                      <a:r>
                        <a:rPr lang="en-US" sz="1800" b="0" baseline="0" dirty="0">
                          <a:solidFill>
                            <a:schemeClr val="bg1"/>
                          </a:solidFill>
                        </a:rPr>
                        <a:t> </a:t>
                      </a:r>
                      <a:r>
                        <a:rPr lang="en-US" sz="1800" b="0" baseline="0" dirty="0" err="1">
                          <a:solidFill>
                            <a:schemeClr val="bg1"/>
                          </a:solidFill>
                        </a:rPr>
                        <a:t>hưởng</a:t>
                      </a:r>
                      <a:r>
                        <a:rPr lang="en-US" sz="1800" b="0" baseline="0" dirty="0">
                          <a:solidFill>
                            <a:schemeClr val="bg1"/>
                          </a:solidFill>
                        </a:rPr>
                        <a:t> di </a:t>
                      </a:r>
                      <a:r>
                        <a:rPr lang="en-US" sz="1800" b="0" baseline="0" dirty="0" err="1">
                          <a:solidFill>
                            <a:schemeClr val="bg1"/>
                          </a:solidFill>
                        </a:rPr>
                        <a:t>sản</a:t>
                      </a:r>
                      <a:r>
                        <a:rPr lang="en-US" sz="1800" b="0" baseline="0" dirty="0">
                          <a:solidFill>
                            <a:schemeClr val="bg1"/>
                          </a:solidFill>
                        </a:rPr>
                        <a:t> </a:t>
                      </a:r>
                      <a:r>
                        <a:rPr lang="en-US" sz="1800" b="0" baseline="0" dirty="0">
                          <a:solidFill>
                            <a:srgbClr val="FF0000"/>
                          </a:solidFill>
                        </a:rPr>
                        <a:t>(</a:t>
                      </a:r>
                      <a:r>
                        <a:rPr lang="en-US" sz="1800" b="0" baseline="0" dirty="0" err="1">
                          <a:solidFill>
                            <a:srgbClr val="FF0000"/>
                          </a:solidFill>
                        </a:rPr>
                        <a:t>Khoản</a:t>
                      </a:r>
                      <a:r>
                        <a:rPr lang="en-US" sz="1800" b="0" baseline="0" dirty="0">
                          <a:solidFill>
                            <a:srgbClr val="FF0000"/>
                          </a:solidFill>
                        </a:rPr>
                        <a:t> 1 </a:t>
                      </a:r>
                      <a:r>
                        <a:rPr lang="en-US" sz="1800" b="0" baseline="0" dirty="0" err="1">
                          <a:solidFill>
                            <a:srgbClr val="FF0000"/>
                          </a:solidFill>
                        </a:rPr>
                        <a:t>Điều</a:t>
                      </a:r>
                      <a:r>
                        <a:rPr lang="en-US" sz="1800" b="0" baseline="0" dirty="0">
                          <a:solidFill>
                            <a:srgbClr val="FF0000"/>
                          </a:solidFill>
                        </a:rPr>
                        <a:t> 621)</a:t>
                      </a:r>
                      <a:endParaRPr lang="en-US" sz="1800" b="0" baseline="0" dirty="0">
                        <a:solidFill>
                          <a:srgbClr val="FF0000"/>
                        </a:solidFill>
                      </a:endParaRPr>
                    </a:p>
                  </a:txBody>
                  <a:tcPr>
                    <a:solidFill>
                      <a:schemeClr val="bg1">
                        <a:lumMod val="50000"/>
                      </a:schemeClr>
                    </a:solidFill>
                  </a:tcPr>
                </a:tc>
              </a:tr>
            </a:tbl>
          </a:graphicData>
        </a:graphic>
      </p:graphicFrame>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4"/>
          <p:cNvSpPr>
            <a:spLocks noGrp="1"/>
          </p:cNvSpPr>
          <p:nvPr>
            <p:ph type="body" sz="quarter" idx="4294967295"/>
          </p:nvPr>
        </p:nvSpPr>
        <p:spPr>
          <a:xfrm>
            <a:off x="0" y="1295400"/>
            <a:ext cx="8686800" cy="4953000"/>
          </a:xfrm>
        </p:spPr>
        <p:txBody>
          <a:bodyPr>
            <a:noAutofit/>
          </a:bodyPr>
          <a:p>
            <a:pPr marL="0" indent="0"/>
            <a:r>
              <a:rPr lang="en-US" sz="2800" b="1" i="1"/>
              <a:t>Những trường hợp TK theo PL</a:t>
            </a:r>
            <a:endParaRPr lang="en-US" sz="2800" b="1" i="1"/>
          </a:p>
        </p:txBody>
      </p:sp>
      <p:sp>
        <p:nvSpPr>
          <p:cNvPr id="6" name="Text Box 5"/>
          <p:cNvSpPr txBox="1"/>
          <p:nvPr/>
        </p:nvSpPr>
        <p:spPr>
          <a:xfrm>
            <a:off x="339090" y="2057400"/>
            <a:ext cx="8522335" cy="4831080"/>
          </a:xfrm>
          <a:prstGeom prst="rect">
            <a:avLst/>
          </a:prstGeom>
          <a:noFill/>
        </p:spPr>
        <p:txBody>
          <a:bodyPr wrap="square" rtlCol="0" anchor="t">
            <a:spAutoFit/>
          </a:bodyPr>
          <a:p>
            <a:pPr marL="0" indent="0" algn="just" fontAlgn="auto">
              <a:lnSpc>
                <a:spcPct val="100000"/>
              </a:lnSpc>
              <a:spcBef>
                <a:spcPts val="0"/>
              </a:spcBef>
              <a:buNone/>
            </a:pPr>
            <a:r>
              <a:rPr lang="fr-FR" sz="2800" dirty="0" err="1">
                <a:solidFill>
                  <a:srgbClr val="002060"/>
                </a:solidFill>
                <a:sym typeface="+mn-ea"/>
              </a:rPr>
              <a:t>Thừa</a:t>
            </a:r>
            <a:r>
              <a:rPr lang="fr-FR" sz="2800" dirty="0">
                <a:solidFill>
                  <a:srgbClr val="002060"/>
                </a:solidFill>
                <a:sym typeface="+mn-ea"/>
              </a:rPr>
              <a:t> </a:t>
            </a:r>
            <a:r>
              <a:rPr lang="fr-FR" sz="2800" dirty="0" err="1">
                <a:solidFill>
                  <a:srgbClr val="002060"/>
                </a:solidFill>
                <a:sym typeface="+mn-ea"/>
              </a:rPr>
              <a:t>kế</a:t>
            </a:r>
            <a:r>
              <a:rPr lang="fr-FR" sz="2800" dirty="0">
                <a:solidFill>
                  <a:srgbClr val="002060"/>
                </a:solidFill>
                <a:sym typeface="+mn-ea"/>
              </a:rPr>
              <a:t> </a:t>
            </a:r>
            <a:r>
              <a:rPr lang="fr-FR" sz="2800" dirty="0" err="1">
                <a:solidFill>
                  <a:srgbClr val="002060"/>
                </a:solidFill>
                <a:sym typeface="+mn-ea"/>
              </a:rPr>
              <a:t>theo</a:t>
            </a:r>
            <a:r>
              <a:rPr lang="fr-FR" sz="2800" dirty="0">
                <a:solidFill>
                  <a:srgbClr val="002060"/>
                </a:solidFill>
                <a:sym typeface="+mn-ea"/>
              </a:rPr>
              <a:t> PL </a:t>
            </a:r>
            <a:r>
              <a:rPr lang="fr-FR" sz="2800" dirty="0" err="1">
                <a:solidFill>
                  <a:srgbClr val="002060"/>
                </a:solidFill>
                <a:sym typeface="+mn-ea"/>
              </a:rPr>
              <a:t>được</a:t>
            </a:r>
            <a:r>
              <a:rPr lang="fr-FR" sz="2800" dirty="0">
                <a:solidFill>
                  <a:srgbClr val="002060"/>
                </a:solidFill>
                <a:sym typeface="+mn-ea"/>
              </a:rPr>
              <a:t> </a:t>
            </a:r>
            <a:r>
              <a:rPr lang="fr-FR" sz="2800" b="1" i="1" dirty="0" err="1">
                <a:solidFill>
                  <a:srgbClr val="002060"/>
                </a:solidFill>
                <a:sym typeface="+mn-ea"/>
              </a:rPr>
              <a:t>áp</a:t>
            </a:r>
            <a:r>
              <a:rPr lang="fr-FR" sz="2800" b="1" i="1" dirty="0">
                <a:solidFill>
                  <a:srgbClr val="002060"/>
                </a:solidFill>
                <a:sym typeface="+mn-ea"/>
              </a:rPr>
              <a:t> </a:t>
            </a:r>
            <a:r>
              <a:rPr lang="fr-FR" sz="2800" b="1" i="1" dirty="0" err="1">
                <a:solidFill>
                  <a:srgbClr val="002060"/>
                </a:solidFill>
                <a:sym typeface="+mn-ea"/>
              </a:rPr>
              <a:t>dụng</a:t>
            </a:r>
            <a:r>
              <a:rPr lang="fr-FR" sz="2800" b="1" i="1" dirty="0">
                <a:solidFill>
                  <a:srgbClr val="002060"/>
                </a:solidFill>
                <a:sym typeface="+mn-ea"/>
              </a:rPr>
              <a:t> </a:t>
            </a:r>
            <a:r>
              <a:rPr lang="fr-FR" sz="2800" b="1" i="1" dirty="0" err="1">
                <a:solidFill>
                  <a:srgbClr val="002060"/>
                </a:solidFill>
                <a:sym typeface="+mn-ea"/>
              </a:rPr>
              <a:t>trong</a:t>
            </a:r>
            <a:r>
              <a:rPr lang="fr-FR" sz="2800" b="1" i="1" dirty="0">
                <a:solidFill>
                  <a:srgbClr val="002060"/>
                </a:solidFill>
                <a:sym typeface="+mn-ea"/>
              </a:rPr>
              <a:t> </a:t>
            </a:r>
            <a:r>
              <a:rPr lang="fr-FR" sz="2800" b="1" i="1" dirty="0" err="1">
                <a:solidFill>
                  <a:srgbClr val="002060"/>
                </a:solidFill>
                <a:sym typeface="+mn-ea"/>
              </a:rPr>
              <a:t>những</a:t>
            </a:r>
            <a:r>
              <a:rPr lang="fr-FR" sz="2800" b="1" i="1" dirty="0">
                <a:solidFill>
                  <a:srgbClr val="002060"/>
                </a:solidFill>
                <a:sym typeface="+mn-ea"/>
              </a:rPr>
              <a:t> </a:t>
            </a:r>
            <a:r>
              <a:rPr lang="fr-FR" sz="2800" b="1" i="1" dirty="0" err="1">
                <a:solidFill>
                  <a:srgbClr val="002060"/>
                </a:solidFill>
                <a:sym typeface="+mn-ea"/>
              </a:rPr>
              <a:t>trường</a:t>
            </a:r>
            <a:r>
              <a:rPr lang="fr-FR" sz="2800" b="1" i="1" dirty="0">
                <a:solidFill>
                  <a:srgbClr val="002060"/>
                </a:solidFill>
                <a:sym typeface="+mn-ea"/>
              </a:rPr>
              <a:t> </a:t>
            </a:r>
            <a:r>
              <a:rPr lang="fr-FR" sz="2800" b="1" i="1" dirty="0" err="1">
                <a:solidFill>
                  <a:srgbClr val="002060"/>
                </a:solidFill>
                <a:sym typeface="+mn-ea"/>
              </a:rPr>
              <a:t>hợp</a:t>
            </a:r>
            <a:r>
              <a:rPr lang="fr-FR" sz="2800" b="1" i="1" dirty="0">
                <a:solidFill>
                  <a:srgbClr val="002060"/>
                </a:solidFill>
                <a:sym typeface="+mn-ea"/>
              </a:rPr>
              <a:t> </a:t>
            </a:r>
            <a:r>
              <a:rPr lang="fr-FR" sz="2800" dirty="0" err="1">
                <a:solidFill>
                  <a:srgbClr val="002060"/>
                </a:solidFill>
                <a:sym typeface="+mn-ea"/>
              </a:rPr>
              <a:t>sau</a:t>
            </a:r>
            <a:r>
              <a:rPr lang="fr-FR" sz="2800" dirty="0">
                <a:solidFill>
                  <a:srgbClr val="002060"/>
                </a:solidFill>
                <a:sym typeface="+mn-ea"/>
              </a:rPr>
              <a:t>:</a:t>
            </a:r>
            <a:endParaRPr lang="fr-FR" sz="2800" dirty="0">
              <a:solidFill>
                <a:srgbClr val="002060"/>
              </a:solidFill>
            </a:endParaRPr>
          </a:p>
          <a:p>
            <a:pPr algn="just" fontAlgn="auto">
              <a:lnSpc>
                <a:spcPct val="100000"/>
              </a:lnSpc>
              <a:spcBef>
                <a:spcPts val="0"/>
              </a:spcBef>
              <a:buFont typeface="Wingdings" panose="05000000000000000000" pitchFamily="2" charset="2"/>
              <a:buChar char="q"/>
            </a:pPr>
            <a:r>
              <a:rPr lang="pt-BR" sz="2800" dirty="0">
                <a:solidFill>
                  <a:srgbClr val="002060"/>
                </a:solidFill>
                <a:sym typeface="+mn-ea"/>
              </a:rPr>
              <a:t>Không có di chúc;</a:t>
            </a:r>
            <a:endParaRPr lang="en-US" sz="2800" dirty="0">
              <a:solidFill>
                <a:srgbClr val="002060"/>
              </a:solidFill>
            </a:endParaRPr>
          </a:p>
          <a:p>
            <a:pPr algn="just" fontAlgn="auto">
              <a:lnSpc>
                <a:spcPct val="100000"/>
              </a:lnSpc>
              <a:spcBef>
                <a:spcPts val="0"/>
              </a:spcBef>
              <a:buFont typeface="Wingdings" panose="05000000000000000000" pitchFamily="2" charset="2"/>
              <a:buChar char="q"/>
            </a:pPr>
            <a:r>
              <a:rPr lang="pt-BR" sz="2800" dirty="0">
                <a:solidFill>
                  <a:srgbClr val="002060"/>
                </a:solidFill>
                <a:sym typeface="+mn-ea"/>
              </a:rPr>
              <a:t>Di chúc không hợp pháp (vô hiệu);</a:t>
            </a:r>
            <a:endParaRPr lang="en-US" sz="2800" dirty="0">
              <a:solidFill>
                <a:srgbClr val="002060"/>
              </a:solidFill>
            </a:endParaRPr>
          </a:p>
          <a:p>
            <a:pPr algn="just" fontAlgn="auto">
              <a:lnSpc>
                <a:spcPct val="100000"/>
              </a:lnSpc>
              <a:spcBef>
                <a:spcPts val="0"/>
              </a:spcBef>
              <a:buFont typeface="Wingdings" panose="05000000000000000000" pitchFamily="2" charset="2"/>
              <a:buChar char="q"/>
            </a:pPr>
            <a:r>
              <a:rPr lang="pt-BR" sz="2800" dirty="0">
                <a:solidFill>
                  <a:srgbClr val="002060"/>
                </a:solidFill>
                <a:sym typeface="+mn-ea"/>
              </a:rPr>
              <a:t>Những người thừa kế theo di chúc đều chết trước hoặc chết cùng thời điểm với người lập di chúc; cơ quan, tổ chức được hưởng thừa kế theo di chúc không còn vào thời điểm mở thừa kế;</a:t>
            </a:r>
            <a:endParaRPr lang="en-US" sz="2800" dirty="0">
              <a:solidFill>
                <a:srgbClr val="002060"/>
              </a:solidFill>
            </a:endParaRPr>
          </a:p>
          <a:p>
            <a:pPr algn="just" fontAlgn="auto">
              <a:lnSpc>
                <a:spcPct val="100000"/>
              </a:lnSpc>
              <a:spcBef>
                <a:spcPts val="0"/>
              </a:spcBef>
              <a:buFont typeface="Wingdings" panose="05000000000000000000" pitchFamily="2" charset="2"/>
              <a:buChar char="q"/>
            </a:pPr>
            <a:r>
              <a:rPr lang="pt-BR" sz="2800" dirty="0">
                <a:solidFill>
                  <a:srgbClr val="002060"/>
                </a:solidFill>
                <a:sym typeface="+mn-ea"/>
              </a:rPr>
              <a:t>Những người được chỉ định làm người thừa kế theo di chúc mà không có quyền hưởng di sản hoặc từ chối quyền nhận di sản.</a:t>
            </a:r>
            <a:r>
              <a:rPr lang="en-US" sz="2800" dirty="0">
                <a:solidFill>
                  <a:srgbClr val="FF0000"/>
                </a:solidFill>
                <a:sym typeface="+mn-ea"/>
              </a:rPr>
              <a:t>(</a:t>
            </a:r>
            <a:r>
              <a:rPr lang="en-US" sz="2800" dirty="0" err="1">
                <a:solidFill>
                  <a:srgbClr val="FF0000"/>
                </a:solidFill>
                <a:sym typeface="+mn-ea"/>
              </a:rPr>
              <a:t>Khoản</a:t>
            </a:r>
            <a:r>
              <a:rPr lang="en-US" sz="2800" dirty="0">
                <a:solidFill>
                  <a:srgbClr val="FF0000"/>
                </a:solidFill>
                <a:sym typeface="+mn-ea"/>
              </a:rPr>
              <a:t> 1 </a:t>
            </a:r>
            <a:r>
              <a:rPr lang="en-US" sz="2800" dirty="0" err="1">
                <a:solidFill>
                  <a:srgbClr val="FF0000"/>
                </a:solidFill>
                <a:sym typeface="+mn-ea"/>
              </a:rPr>
              <a:t>Điều</a:t>
            </a:r>
            <a:r>
              <a:rPr lang="en-US" sz="2800" dirty="0">
                <a:solidFill>
                  <a:srgbClr val="FF0000"/>
                </a:solidFill>
                <a:sym typeface="+mn-ea"/>
              </a:rPr>
              <a:t> 650</a:t>
            </a:r>
            <a:r>
              <a:rPr lang="vi-VN" altLang="en-US" sz="2800" dirty="0">
                <a:solidFill>
                  <a:srgbClr val="FF0000"/>
                </a:solidFill>
                <a:sym typeface="+mn-ea"/>
              </a:rPr>
              <a:t>)</a:t>
            </a:r>
            <a:endParaRPr lang="vi-VN" altLang="en-US" sz="2800" dirty="0">
              <a:solidFill>
                <a:srgbClr val="FF0000"/>
              </a:solidFill>
              <a:sym typeface="+mn-ea"/>
            </a:endParaR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Content Placeholder 5"/>
          <p:cNvSpPr txBox="1"/>
          <p:nvPr/>
        </p:nvSpPr>
        <p:spPr>
          <a:xfrm>
            <a:off x="533400" y="1219200"/>
            <a:ext cx="8229600" cy="4525963"/>
          </a:xfrm>
          <a:prstGeom prst="rect">
            <a:avLst/>
          </a:prstGeom>
        </p:spPr>
        <p:txBody>
          <a:bodyPr/>
          <a:lstStyle>
            <a:lvl1pPr marL="342900" indent="-342900" algn="just" defTabSz="457200" rtl="0" eaLnBrk="0" fontAlgn="base" hangingPunct="0">
              <a:spcBef>
                <a:spcPct val="20000"/>
              </a:spcBef>
              <a:spcAft>
                <a:spcPct val="0"/>
              </a:spcAft>
              <a:buFont typeface="Wingdings" panose="05000000000000000000" pitchFamily="2" charset="2"/>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just" defTabSz="457200" rtl="0" eaLnBrk="0" fontAlgn="base" hangingPunct="0">
              <a:spcBef>
                <a:spcPct val="20000"/>
              </a:spcBef>
              <a:spcAft>
                <a:spcPct val="0"/>
              </a:spcAft>
              <a:buFont typeface="Wingdings" panose="05000000000000000000" pitchFamily="2" charset="2"/>
              <a:buChar char="§"/>
              <a:defRPr sz="2800" kern="1200">
                <a:solidFill>
                  <a:schemeClr val="tx1"/>
                </a:solidFill>
                <a:latin typeface="+mn-lt"/>
                <a:ea typeface="MS PGothic" panose="020B0600070205080204" pitchFamily="34" charset="-128"/>
                <a:cs typeface="+mn-cs"/>
              </a:defRPr>
            </a:lvl2pPr>
            <a:lvl3pPr marL="1143000" indent="-228600" algn="just" defTabSz="457200"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S PGothic" panose="020B0600070205080204" pitchFamily="34" charset="-128"/>
                <a:cs typeface="+mn-cs"/>
              </a:defRPr>
            </a:lvl3pPr>
            <a:lvl4pPr marL="16002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20574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ct val="130000"/>
              </a:lnSpc>
              <a:spcBef>
                <a:spcPts val="450"/>
              </a:spcBef>
              <a:spcAft>
                <a:spcPts val="450"/>
              </a:spcAft>
              <a:buNone/>
            </a:pPr>
            <a:r>
              <a:rPr lang="en-US" altLang="en-US" sz="2400" b="1" i="1" dirty="0" err="1">
                <a:solidFill>
                  <a:srgbClr val="FFB014"/>
                </a:solidFill>
                <a:latin typeface="Arial" panose="020B0604020202020204" pitchFamily="34" charset="0"/>
                <a:cs typeface="Arial" panose="020B0604020202020204" pitchFamily="34" charset="0"/>
              </a:rPr>
              <a:t>Thừa</a:t>
            </a:r>
            <a:r>
              <a:rPr lang="en-US" altLang="en-US" sz="2400" b="1" i="1" dirty="0">
                <a:solidFill>
                  <a:srgbClr val="FFB014"/>
                </a:solidFill>
                <a:latin typeface="Arial" panose="020B0604020202020204" pitchFamily="34" charset="0"/>
                <a:cs typeface="Arial" panose="020B0604020202020204" pitchFamily="34" charset="0"/>
              </a:rPr>
              <a:t> </a:t>
            </a:r>
            <a:r>
              <a:rPr lang="en-US" altLang="en-US" sz="2400" b="1" i="1" dirty="0" err="1">
                <a:solidFill>
                  <a:srgbClr val="FFB014"/>
                </a:solidFill>
                <a:latin typeface="Arial" panose="020B0604020202020204" pitchFamily="34" charset="0"/>
                <a:cs typeface="Arial" panose="020B0604020202020204" pitchFamily="34" charset="0"/>
              </a:rPr>
              <a:t>kế</a:t>
            </a:r>
            <a:r>
              <a:rPr lang="en-US" altLang="en-US" sz="2400" b="1" i="1" dirty="0">
                <a:solidFill>
                  <a:srgbClr val="FFB014"/>
                </a:solidFill>
                <a:latin typeface="Arial" panose="020B0604020202020204" pitchFamily="34" charset="0"/>
                <a:cs typeface="Arial" panose="020B0604020202020204" pitchFamily="34" charset="0"/>
              </a:rPr>
              <a:t> </a:t>
            </a:r>
            <a:r>
              <a:rPr lang="en-US" altLang="en-US" sz="2400" b="1" i="1" dirty="0" err="1">
                <a:solidFill>
                  <a:srgbClr val="FFB014"/>
                </a:solidFill>
                <a:latin typeface="Arial" panose="020B0604020202020204" pitchFamily="34" charset="0"/>
                <a:cs typeface="Arial" panose="020B0604020202020204" pitchFamily="34" charset="0"/>
              </a:rPr>
              <a:t>theo</a:t>
            </a:r>
            <a:r>
              <a:rPr lang="en-US" altLang="en-US" sz="2400" b="1" i="1" dirty="0">
                <a:solidFill>
                  <a:srgbClr val="FFB014"/>
                </a:solidFill>
                <a:latin typeface="Arial" panose="020B0604020202020204" pitchFamily="34" charset="0"/>
                <a:cs typeface="Arial" panose="020B0604020202020204" pitchFamily="34" charset="0"/>
              </a:rPr>
              <a:t> </a:t>
            </a:r>
            <a:r>
              <a:rPr lang="en-US" altLang="en-US" sz="2400" b="1" i="1" dirty="0" err="1">
                <a:solidFill>
                  <a:srgbClr val="FFB014"/>
                </a:solidFill>
                <a:latin typeface="Arial" panose="020B0604020202020204" pitchFamily="34" charset="0"/>
                <a:cs typeface="Arial" panose="020B0604020202020204" pitchFamily="34" charset="0"/>
              </a:rPr>
              <a:t>pháp</a:t>
            </a:r>
            <a:r>
              <a:rPr lang="en-US" altLang="en-US" sz="2400" b="1" i="1" dirty="0">
                <a:solidFill>
                  <a:srgbClr val="FFB014"/>
                </a:solidFill>
                <a:latin typeface="Arial" panose="020B0604020202020204" pitchFamily="34" charset="0"/>
                <a:cs typeface="Arial" panose="020B0604020202020204" pitchFamily="34" charset="0"/>
              </a:rPr>
              <a:t> </a:t>
            </a:r>
            <a:r>
              <a:rPr lang="en-US" altLang="en-US" sz="2400" b="1" i="1" dirty="0" err="1">
                <a:solidFill>
                  <a:srgbClr val="FFB014"/>
                </a:solidFill>
                <a:latin typeface="Arial" panose="020B0604020202020204" pitchFamily="34" charset="0"/>
                <a:cs typeface="Arial" panose="020B0604020202020204" pitchFamily="34" charset="0"/>
              </a:rPr>
              <a:t>luật</a:t>
            </a:r>
            <a:endParaRPr lang="en-US" altLang="en-US" sz="2400" b="1" i="1" dirty="0">
              <a:solidFill>
                <a:srgbClr val="FFB014"/>
              </a:solidFill>
              <a:latin typeface="Arial" panose="020B0604020202020204" pitchFamily="34" charset="0"/>
              <a:cs typeface="Arial" panose="020B0604020202020204" pitchFamily="34" charset="0"/>
            </a:endParaRPr>
          </a:p>
          <a:p>
            <a:pPr marL="0" indent="0">
              <a:lnSpc>
                <a:spcPct val="130000"/>
              </a:lnSpc>
              <a:spcBef>
                <a:spcPts val="450"/>
              </a:spcBef>
              <a:spcAft>
                <a:spcPts val="450"/>
              </a:spcAft>
              <a:buNone/>
            </a:pPr>
            <a:endParaRPr lang="en-US" sz="2400" b="1" i="1" dirty="0">
              <a:solidFill>
                <a:srgbClr val="FFB014"/>
              </a:solidFill>
              <a:latin typeface="Arial" panose="020B0604020202020204" pitchFamily="34" charset="0"/>
              <a:cs typeface="Arial" panose="020B0604020202020204" pitchFamily="34" charset="0"/>
            </a:endParaRPr>
          </a:p>
        </p:txBody>
      </p:sp>
      <p:graphicFrame>
        <p:nvGraphicFramePr>
          <p:cNvPr id="7" name="Diagram 6"/>
          <p:cNvGraphicFramePr/>
          <p:nvPr/>
        </p:nvGraphicFramePr>
        <p:xfrm>
          <a:off x="533400" y="1981200"/>
          <a:ext cx="7924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801"/>
            <a:ext cx="7010400" cy="1143000"/>
          </a:xfrm>
        </p:spPr>
        <p:txBody>
          <a:bodyPr/>
          <a:lstStyle/>
          <a:p>
            <a:pPr eaLnBrk="1" fontAlgn="auto" hangingPunct="1">
              <a:spcAft>
                <a:spcPts val="0"/>
              </a:spcAft>
              <a:defRPr/>
            </a:pPr>
            <a:r>
              <a:rPr lang="en-US" dirty="0" smtClean="0"/>
              <a:t>1.1 KHÁI </a:t>
            </a:r>
            <a:r>
              <a:rPr lang="en-US" dirty="0" err="1" smtClean="0"/>
              <a:t>NiỆM</a:t>
            </a:r>
            <a:endParaRPr lang="en-US" dirty="0"/>
          </a:p>
        </p:txBody>
      </p:sp>
      <p:graphicFrame>
        <p:nvGraphicFramePr>
          <p:cNvPr id="7" name="Content Placeholder 6"/>
          <p:cNvGraphicFramePr>
            <a:graphicFrameLocks noGrp="1"/>
          </p:cNvGraphicFramePr>
          <p:nvPr>
            <p:ph idx="1"/>
          </p:nvPr>
        </p:nvGraphicFramePr>
        <p:xfrm>
          <a:off x="228600" y="1295400"/>
          <a:ext cx="8686800" cy="533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sz="quarter" idx="4294967295"/>
          </p:nvPr>
        </p:nvSpPr>
        <p:spPr>
          <a:xfrm>
            <a:off x="0" y="1433830"/>
            <a:ext cx="8170545" cy="4775200"/>
          </a:xfrm>
        </p:spPr>
        <p:txBody>
          <a:bodyPr>
            <a:noAutofit/>
          </a:bodyPr>
          <a:p>
            <a:pPr marL="0" indent="0"/>
            <a:r>
              <a:rPr lang="en-US" b="1" i="1"/>
              <a:t>Thừa kế thế vị</a:t>
            </a:r>
            <a:endParaRPr lang="en-US" i="1"/>
          </a:p>
        </p:txBody>
      </p:sp>
      <p:sp>
        <p:nvSpPr>
          <p:cNvPr id="4" name="Content Placeholder 2"/>
          <p:cNvSpPr>
            <a:spLocks noGrp="1"/>
          </p:cNvSpPr>
          <p:nvPr/>
        </p:nvSpPr>
        <p:spPr>
          <a:xfrm>
            <a:off x="446405" y="2063750"/>
            <a:ext cx="8316595" cy="47180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00000"/>
              </a:lnSpc>
              <a:spcBef>
                <a:spcPts val="0"/>
              </a:spcBef>
              <a:buNone/>
            </a:pPr>
            <a:r>
              <a:rPr lang="fr-FR" dirty="0">
                <a:solidFill>
                  <a:srgbClr val="002060"/>
                </a:solidFill>
              </a:rPr>
              <a:t>	</a:t>
            </a:r>
            <a:r>
              <a:rPr lang="fr-FR" i="1" dirty="0" err="1">
                <a:solidFill>
                  <a:srgbClr val="002060"/>
                </a:solidFill>
              </a:rPr>
              <a:t>Trong</a:t>
            </a:r>
            <a:r>
              <a:rPr lang="fr-FR" i="1" dirty="0">
                <a:solidFill>
                  <a:srgbClr val="002060"/>
                </a:solidFill>
              </a:rPr>
              <a:t> </a:t>
            </a:r>
            <a:r>
              <a:rPr lang="fr-FR" i="1" dirty="0" err="1">
                <a:solidFill>
                  <a:srgbClr val="002060"/>
                </a:solidFill>
              </a:rPr>
              <a:t>trường</a:t>
            </a:r>
            <a:r>
              <a:rPr lang="fr-FR" i="1" dirty="0">
                <a:solidFill>
                  <a:srgbClr val="002060"/>
                </a:solidFill>
              </a:rPr>
              <a:t> </a:t>
            </a:r>
            <a:r>
              <a:rPr lang="fr-FR" i="1" dirty="0" err="1">
                <a:solidFill>
                  <a:srgbClr val="002060"/>
                </a:solidFill>
              </a:rPr>
              <a:t>hợp</a:t>
            </a:r>
            <a:r>
              <a:rPr lang="fr-FR" i="1" dirty="0">
                <a:solidFill>
                  <a:srgbClr val="002060"/>
                </a:solidFill>
              </a:rPr>
              <a:t> </a:t>
            </a:r>
            <a:r>
              <a:rPr lang="fr-FR" b="1" i="1" dirty="0">
                <a:solidFill>
                  <a:srgbClr val="002060"/>
                </a:solidFill>
              </a:rPr>
              <a:t>con </a:t>
            </a:r>
            <a:r>
              <a:rPr lang="fr-FR" b="1" i="1" dirty="0" err="1">
                <a:solidFill>
                  <a:srgbClr val="002060"/>
                </a:solidFill>
              </a:rPr>
              <a:t>của</a:t>
            </a:r>
            <a:r>
              <a:rPr lang="fr-FR" b="1" i="1" dirty="0">
                <a:solidFill>
                  <a:srgbClr val="002060"/>
                </a:solidFill>
              </a:rPr>
              <a:t> </a:t>
            </a:r>
            <a:r>
              <a:rPr lang="fr-FR" b="1" i="1" dirty="0" err="1">
                <a:solidFill>
                  <a:srgbClr val="002060"/>
                </a:solidFill>
              </a:rPr>
              <a:t>người</a:t>
            </a:r>
            <a:r>
              <a:rPr lang="fr-FR" b="1" i="1" dirty="0">
                <a:solidFill>
                  <a:srgbClr val="002060"/>
                </a:solidFill>
              </a:rPr>
              <a:t> </a:t>
            </a:r>
            <a:r>
              <a:rPr lang="fr-FR" b="1" i="1" dirty="0" err="1">
                <a:solidFill>
                  <a:srgbClr val="002060"/>
                </a:solidFill>
              </a:rPr>
              <a:t>để</a:t>
            </a:r>
            <a:r>
              <a:rPr lang="fr-FR" b="1" i="1" dirty="0">
                <a:solidFill>
                  <a:srgbClr val="002060"/>
                </a:solidFill>
              </a:rPr>
              <a:t> </a:t>
            </a:r>
            <a:r>
              <a:rPr lang="fr-FR" b="1" i="1" dirty="0" err="1">
                <a:solidFill>
                  <a:srgbClr val="002060"/>
                </a:solidFill>
              </a:rPr>
              <a:t>lại</a:t>
            </a:r>
            <a:r>
              <a:rPr lang="fr-FR" b="1" i="1" dirty="0">
                <a:solidFill>
                  <a:srgbClr val="002060"/>
                </a:solidFill>
              </a:rPr>
              <a:t> di </a:t>
            </a:r>
            <a:r>
              <a:rPr lang="fr-FR" b="1" i="1" dirty="0" err="1">
                <a:solidFill>
                  <a:srgbClr val="002060"/>
                </a:solidFill>
              </a:rPr>
              <a:t>sản</a:t>
            </a:r>
            <a:r>
              <a:rPr lang="fr-FR" b="1" i="1" dirty="0">
                <a:solidFill>
                  <a:srgbClr val="002060"/>
                </a:solidFill>
              </a:rPr>
              <a:t> </a:t>
            </a:r>
            <a:r>
              <a:rPr lang="fr-FR" b="1" i="1" dirty="0" err="1">
                <a:solidFill>
                  <a:srgbClr val="002060"/>
                </a:solidFill>
              </a:rPr>
              <a:t>chết</a:t>
            </a:r>
            <a:r>
              <a:rPr lang="fr-FR" b="1" i="1" dirty="0">
                <a:solidFill>
                  <a:srgbClr val="002060"/>
                </a:solidFill>
              </a:rPr>
              <a:t> </a:t>
            </a:r>
            <a:r>
              <a:rPr lang="fr-FR" b="1" i="1" dirty="0" err="1">
                <a:solidFill>
                  <a:srgbClr val="002060"/>
                </a:solidFill>
              </a:rPr>
              <a:t>trước</a:t>
            </a:r>
            <a:r>
              <a:rPr lang="fr-FR" b="1" i="1" dirty="0">
                <a:solidFill>
                  <a:srgbClr val="002060"/>
                </a:solidFill>
              </a:rPr>
              <a:t> </a:t>
            </a:r>
            <a:r>
              <a:rPr lang="fr-FR" b="1" i="1" dirty="0" err="1">
                <a:solidFill>
                  <a:srgbClr val="002060"/>
                </a:solidFill>
              </a:rPr>
              <a:t>hoặc</a:t>
            </a:r>
            <a:r>
              <a:rPr lang="fr-FR" b="1" i="1" dirty="0">
                <a:solidFill>
                  <a:srgbClr val="002060"/>
                </a:solidFill>
              </a:rPr>
              <a:t> </a:t>
            </a:r>
            <a:r>
              <a:rPr lang="fr-FR" b="1" i="1" dirty="0" err="1">
                <a:solidFill>
                  <a:srgbClr val="002060"/>
                </a:solidFill>
              </a:rPr>
              <a:t>cùng</a:t>
            </a:r>
            <a:r>
              <a:rPr lang="fr-FR" b="1" i="1" dirty="0">
                <a:solidFill>
                  <a:srgbClr val="002060"/>
                </a:solidFill>
              </a:rPr>
              <a:t> </a:t>
            </a:r>
            <a:r>
              <a:rPr lang="fr-FR" b="1" i="1" dirty="0" err="1">
                <a:solidFill>
                  <a:srgbClr val="002060"/>
                </a:solidFill>
              </a:rPr>
              <a:t>một</a:t>
            </a:r>
            <a:r>
              <a:rPr lang="fr-FR" b="1" i="1" dirty="0">
                <a:solidFill>
                  <a:srgbClr val="002060"/>
                </a:solidFill>
              </a:rPr>
              <a:t> </a:t>
            </a:r>
            <a:r>
              <a:rPr lang="fr-FR" b="1" i="1" dirty="0" err="1">
                <a:solidFill>
                  <a:srgbClr val="002060"/>
                </a:solidFill>
              </a:rPr>
              <a:t>thời</a:t>
            </a:r>
            <a:r>
              <a:rPr lang="fr-FR" b="1" i="1" dirty="0">
                <a:solidFill>
                  <a:srgbClr val="002060"/>
                </a:solidFill>
              </a:rPr>
              <a:t> </a:t>
            </a:r>
            <a:r>
              <a:rPr lang="fr-FR" b="1" i="1" dirty="0" err="1">
                <a:solidFill>
                  <a:srgbClr val="002060"/>
                </a:solidFill>
              </a:rPr>
              <a:t>điểm</a:t>
            </a:r>
            <a:r>
              <a:rPr lang="fr-FR" b="1" i="1" dirty="0">
                <a:solidFill>
                  <a:srgbClr val="002060"/>
                </a:solidFill>
              </a:rPr>
              <a:t> </a:t>
            </a:r>
            <a:r>
              <a:rPr lang="fr-FR" b="1" i="1" dirty="0" err="1">
                <a:solidFill>
                  <a:srgbClr val="002060"/>
                </a:solidFill>
              </a:rPr>
              <a:t>với</a:t>
            </a:r>
            <a:r>
              <a:rPr lang="fr-FR" b="1" i="1" dirty="0">
                <a:solidFill>
                  <a:srgbClr val="002060"/>
                </a:solidFill>
              </a:rPr>
              <a:t> </a:t>
            </a:r>
            <a:r>
              <a:rPr lang="fr-FR" b="1" i="1" dirty="0" err="1">
                <a:solidFill>
                  <a:srgbClr val="002060"/>
                </a:solidFill>
              </a:rPr>
              <a:t>người</a:t>
            </a:r>
            <a:r>
              <a:rPr lang="fr-FR" b="1" i="1" dirty="0">
                <a:solidFill>
                  <a:srgbClr val="002060"/>
                </a:solidFill>
              </a:rPr>
              <a:t> </a:t>
            </a:r>
            <a:r>
              <a:rPr lang="fr-FR" b="1" i="1" dirty="0" err="1">
                <a:solidFill>
                  <a:srgbClr val="002060"/>
                </a:solidFill>
              </a:rPr>
              <a:t>để</a:t>
            </a:r>
            <a:r>
              <a:rPr lang="fr-FR" b="1" i="1" dirty="0">
                <a:solidFill>
                  <a:srgbClr val="002060"/>
                </a:solidFill>
              </a:rPr>
              <a:t> </a:t>
            </a:r>
            <a:r>
              <a:rPr lang="fr-FR" b="1" i="1" dirty="0" err="1">
                <a:solidFill>
                  <a:srgbClr val="002060"/>
                </a:solidFill>
              </a:rPr>
              <a:t>lại</a:t>
            </a:r>
            <a:r>
              <a:rPr lang="fr-FR" b="1" i="1" dirty="0">
                <a:solidFill>
                  <a:srgbClr val="002060"/>
                </a:solidFill>
              </a:rPr>
              <a:t> di </a:t>
            </a:r>
            <a:r>
              <a:rPr lang="fr-FR" b="1" i="1" dirty="0" err="1">
                <a:solidFill>
                  <a:srgbClr val="002060"/>
                </a:solidFill>
              </a:rPr>
              <a:t>sản</a:t>
            </a:r>
            <a:r>
              <a:rPr lang="fr-FR" b="1" i="1" dirty="0">
                <a:solidFill>
                  <a:srgbClr val="002060"/>
                </a:solidFill>
              </a:rPr>
              <a:t> </a:t>
            </a:r>
            <a:r>
              <a:rPr lang="fr-FR" b="1" i="1" dirty="0" err="1">
                <a:solidFill>
                  <a:srgbClr val="002060"/>
                </a:solidFill>
              </a:rPr>
              <a:t>thì</a:t>
            </a:r>
            <a:r>
              <a:rPr lang="fr-FR" b="1" i="1" dirty="0">
                <a:solidFill>
                  <a:srgbClr val="002060"/>
                </a:solidFill>
              </a:rPr>
              <a:t> </a:t>
            </a:r>
            <a:r>
              <a:rPr lang="fr-FR" b="1" i="1" dirty="0" err="1">
                <a:solidFill>
                  <a:srgbClr val="002060"/>
                </a:solidFill>
              </a:rPr>
              <a:t>cháu</a:t>
            </a:r>
            <a:r>
              <a:rPr lang="fr-FR" b="1" i="1" dirty="0">
                <a:solidFill>
                  <a:srgbClr val="002060"/>
                </a:solidFill>
              </a:rPr>
              <a:t> </a:t>
            </a:r>
            <a:r>
              <a:rPr lang="fr-FR" b="1" i="1" dirty="0" err="1">
                <a:solidFill>
                  <a:srgbClr val="002060"/>
                </a:solidFill>
              </a:rPr>
              <a:t>được</a:t>
            </a:r>
            <a:r>
              <a:rPr lang="fr-FR" b="1" i="1" dirty="0">
                <a:solidFill>
                  <a:srgbClr val="002060"/>
                </a:solidFill>
              </a:rPr>
              <a:t> </a:t>
            </a:r>
            <a:r>
              <a:rPr lang="fr-FR" b="1" i="1" dirty="0" err="1">
                <a:solidFill>
                  <a:srgbClr val="002060"/>
                </a:solidFill>
              </a:rPr>
              <a:t>hưởng</a:t>
            </a:r>
            <a:r>
              <a:rPr lang="fr-FR" b="1" i="1" dirty="0">
                <a:solidFill>
                  <a:srgbClr val="002060"/>
                </a:solidFill>
              </a:rPr>
              <a:t> </a:t>
            </a:r>
            <a:r>
              <a:rPr lang="fr-FR" b="1" i="1" dirty="0" err="1">
                <a:solidFill>
                  <a:srgbClr val="002060"/>
                </a:solidFill>
              </a:rPr>
              <a:t>phần</a:t>
            </a:r>
            <a:r>
              <a:rPr lang="fr-FR" b="1" i="1" dirty="0">
                <a:solidFill>
                  <a:srgbClr val="002060"/>
                </a:solidFill>
              </a:rPr>
              <a:t> di </a:t>
            </a:r>
            <a:r>
              <a:rPr lang="fr-FR" b="1" i="1" dirty="0" err="1">
                <a:solidFill>
                  <a:srgbClr val="002060"/>
                </a:solidFill>
              </a:rPr>
              <a:t>sản</a:t>
            </a:r>
            <a:r>
              <a:rPr lang="fr-FR" b="1" i="1" dirty="0">
                <a:solidFill>
                  <a:srgbClr val="002060"/>
                </a:solidFill>
              </a:rPr>
              <a:t> </a:t>
            </a:r>
            <a:r>
              <a:rPr lang="fr-FR" b="1" i="1" dirty="0" err="1">
                <a:solidFill>
                  <a:srgbClr val="002060"/>
                </a:solidFill>
              </a:rPr>
              <a:t>mà</a:t>
            </a:r>
            <a:r>
              <a:rPr lang="fr-FR" b="1" i="1" dirty="0">
                <a:solidFill>
                  <a:srgbClr val="002060"/>
                </a:solidFill>
              </a:rPr>
              <a:t> </a:t>
            </a:r>
            <a:r>
              <a:rPr lang="fr-FR" b="1" i="1" dirty="0" err="1">
                <a:solidFill>
                  <a:srgbClr val="002060"/>
                </a:solidFill>
              </a:rPr>
              <a:t>cha</a:t>
            </a:r>
            <a:r>
              <a:rPr lang="fr-FR" b="1" i="1" dirty="0">
                <a:solidFill>
                  <a:srgbClr val="002060"/>
                </a:solidFill>
              </a:rPr>
              <a:t> </a:t>
            </a:r>
            <a:r>
              <a:rPr lang="fr-FR" b="1" i="1" dirty="0" err="1">
                <a:solidFill>
                  <a:srgbClr val="002060"/>
                </a:solidFill>
              </a:rPr>
              <a:t>hoặc</a:t>
            </a:r>
            <a:r>
              <a:rPr lang="fr-FR" b="1" i="1" dirty="0">
                <a:solidFill>
                  <a:srgbClr val="002060"/>
                </a:solidFill>
              </a:rPr>
              <a:t> </a:t>
            </a:r>
            <a:r>
              <a:rPr lang="fr-FR" b="1" i="1" dirty="0" err="1">
                <a:solidFill>
                  <a:srgbClr val="002060"/>
                </a:solidFill>
              </a:rPr>
              <a:t>mẹ</a:t>
            </a:r>
            <a:r>
              <a:rPr lang="fr-FR" b="1" i="1" dirty="0">
                <a:solidFill>
                  <a:srgbClr val="002060"/>
                </a:solidFill>
              </a:rPr>
              <a:t> </a:t>
            </a:r>
            <a:r>
              <a:rPr lang="fr-FR" b="1" i="1" dirty="0" err="1">
                <a:solidFill>
                  <a:srgbClr val="002060"/>
                </a:solidFill>
              </a:rPr>
              <a:t>của</a:t>
            </a:r>
            <a:r>
              <a:rPr lang="fr-FR" b="1" i="1" dirty="0">
                <a:solidFill>
                  <a:srgbClr val="002060"/>
                </a:solidFill>
              </a:rPr>
              <a:t> </a:t>
            </a:r>
            <a:r>
              <a:rPr lang="fr-FR" b="1" i="1" dirty="0" err="1">
                <a:solidFill>
                  <a:srgbClr val="002060"/>
                </a:solidFill>
              </a:rPr>
              <a:t>cháu</a:t>
            </a:r>
            <a:r>
              <a:rPr lang="fr-FR" b="1" i="1" dirty="0">
                <a:solidFill>
                  <a:srgbClr val="002060"/>
                </a:solidFill>
              </a:rPr>
              <a:t> </a:t>
            </a:r>
            <a:r>
              <a:rPr lang="fr-FR" b="1" i="1" dirty="0" err="1">
                <a:solidFill>
                  <a:srgbClr val="002060"/>
                </a:solidFill>
              </a:rPr>
              <a:t>được</a:t>
            </a:r>
            <a:r>
              <a:rPr lang="fr-FR" b="1" i="1" dirty="0">
                <a:solidFill>
                  <a:srgbClr val="002060"/>
                </a:solidFill>
              </a:rPr>
              <a:t> </a:t>
            </a:r>
            <a:r>
              <a:rPr lang="fr-FR" b="1" i="1" dirty="0" err="1">
                <a:solidFill>
                  <a:srgbClr val="002060"/>
                </a:solidFill>
              </a:rPr>
              <a:t>hưởng</a:t>
            </a:r>
            <a:r>
              <a:rPr lang="fr-FR" b="1" i="1" dirty="0">
                <a:solidFill>
                  <a:srgbClr val="002060"/>
                </a:solidFill>
              </a:rPr>
              <a:t> </a:t>
            </a:r>
            <a:r>
              <a:rPr lang="fr-FR" b="1" i="1" dirty="0" err="1">
                <a:solidFill>
                  <a:srgbClr val="002060"/>
                </a:solidFill>
              </a:rPr>
              <a:t>nếu</a:t>
            </a:r>
            <a:r>
              <a:rPr lang="fr-FR" b="1" i="1" dirty="0">
                <a:solidFill>
                  <a:srgbClr val="002060"/>
                </a:solidFill>
              </a:rPr>
              <a:t> </a:t>
            </a:r>
            <a:r>
              <a:rPr lang="fr-FR" b="1" i="1" dirty="0" err="1">
                <a:solidFill>
                  <a:srgbClr val="002060"/>
                </a:solidFill>
              </a:rPr>
              <a:t>còn</a:t>
            </a:r>
            <a:r>
              <a:rPr lang="fr-FR" b="1" i="1" dirty="0">
                <a:solidFill>
                  <a:srgbClr val="002060"/>
                </a:solidFill>
              </a:rPr>
              <a:t> </a:t>
            </a:r>
            <a:r>
              <a:rPr lang="fr-FR" b="1" i="1" dirty="0" err="1">
                <a:solidFill>
                  <a:srgbClr val="002060"/>
                </a:solidFill>
              </a:rPr>
              <a:t>sống</a:t>
            </a:r>
            <a:r>
              <a:rPr lang="fr-FR" i="1" dirty="0">
                <a:solidFill>
                  <a:srgbClr val="002060"/>
                </a:solidFill>
              </a:rPr>
              <a:t>; </a:t>
            </a:r>
            <a:r>
              <a:rPr lang="fr-FR" i="1" dirty="0" err="1">
                <a:solidFill>
                  <a:srgbClr val="002060"/>
                </a:solidFill>
              </a:rPr>
              <a:t>nếu</a:t>
            </a:r>
            <a:r>
              <a:rPr lang="fr-FR" i="1" dirty="0">
                <a:solidFill>
                  <a:srgbClr val="002060"/>
                </a:solidFill>
              </a:rPr>
              <a:t> </a:t>
            </a:r>
            <a:r>
              <a:rPr lang="fr-FR" i="1" dirty="0" err="1">
                <a:solidFill>
                  <a:srgbClr val="002060"/>
                </a:solidFill>
              </a:rPr>
              <a:t>cháu</a:t>
            </a:r>
            <a:r>
              <a:rPr lang="fr-FR" i="1" dirty="0">
                <a:solidFill>
                  <a:srgbClr val="002060"/>
                </a:solidFill>
              </a:rPr>
              <a:t> </a:t>
            </a:r>
            <a:r>
              <a:rPr lang="fr-FR" i="1" dirty="0" err="1">
                <a:solidFill>
                  <a:srgbClr val="002060"/>
                </a:solidFill>
              </a:rPr>
              <a:t>cũng</a:t>
            </a:r>
            <a:r>
              <a:rPr lang="fr-FR" i="1" dirty="0">
                <a:solidFill>
                  <a:srgbClr val="002060"/>
                </a:solidFill>
              </a:rPr>
              <a:t> </a:t>
            </a:r>
            <a:r>
              <a:rPr lang="fr-FR" i="1" dirty="0" err="1">
                <a:solidFill>
                  <a:srgbClr val="002060"/>
                </a:solidFill>
              </a:rPr>
              <a:t>chết</a:t>
            </a:r>
            <a:r>
              <a:rPr lang="fr-FR" i="1" dirty="0">
                <a:solidFill>
                  <a:srgbClr val="002060"/>
                </a:solidFill>
              </a:rPr>
              <a:t> </a:t>
            </a:r>
            <a:r>
              <a:rPr lang="fr-FR" i="1" dirty="0" err="1">
                <a:solidFill>
                  <a:srgbClr val="002060"/>
                </a:solidFill>
              </a:rPr>
              <a:t>trước</a:t>
            </a:r>
            <a:r>
              <a:rPr lang="fr-FR" i="1" dirty="0">
                <a:solidFill>
                  <a:srgbClr val="002060"/>
                </a:solidFill>
              </a:rPr>
              <a:t> </a:t>
            </a:r>
            <a:r>
              <a:rPr lang="fr-FR" i="1" dirty="0" err="1">
                <a:solidFill>
                  <a:srgbClr val="002060"/>
                </a:solidFill>
              </a:rPr>
              <a:t>hoặc</a:t>
            </a:r>
            <a:r>
              <a:rPr lang="fr-FR" i="1" dirty="0">
                <a:solidFill>
                  <a:srgbClr val="002060"/>
                </a:solidFill>
              </a:rPr>
              <a:t> </a:t>
            </a:r>
            <a:r>
              <a:rPr lang="fr-FR" i="1" dirty="0" err="1">
                <a:solidFill>
                  <a:srgbClr val="002060"/>
                </a:solidFill>
              </a:rPr>
              <a:t>cùng</a:t>
            </a:r>
            <a:r>
              <a:rPr lang="fr-FR" i="1" dirty="0">
                <a:solidFill>
                  <a:srgbClr val="002060"/>
                </a:solidFill>
              </a:rPr>
              <a:t> </a:t>
            </a:r>
            <a:r>
              <a:rPr lang="fr-FR" i="1" dirty="0" err="1">
                <a:solidFill>
                  <a:srgbClr val="002060"/>
                </a:solidFill>
              </a:rPr>
              <a:t>một</a:t>
            </a:r>
            <a:r>
              <a:rPr lang="fr-FR" i="1" dirty="0">
                <a:solidFill>
                  <a:srgbClr val="002060"/>
                </a:solidFill>
              </a:rPr>
              <a:t> </a:t>
            </a:r>
            <a:r>
              <a:rPr lang="fr-FR" i="1" dirty="0" err="1">
                <a:solidFill>
                  <a:srgbClr val="002060"/>
                </a:solidFill>
              </a:rPr>
              <a:t>thời</a:t>
            </a:r>
            <a:r>
              <a:rPr lang="fr-FR" i="1" dirty="0">
                <a:solidFill>
                  <a:srgbClr val="002060"/>
                </a:solidFill>
              </a:rPr>
              <a:t> </a:t>
            </a:r>
            <a:r>
              <a:rPr lang="fr-FR" i="1" dirty="0" err="1">
                <a:solidFill>
                  <a:srgbClr val="002060"/>
                </a:solidFill>
              </a:rPr>
              <a:t>điểm</a:t>
            </a:r>
            <a:r>
              <a:rPr lang="fr-FR" i="1" dirty="0">
                <a:solidFill>
                  <a:srgbClr val="002060"/>
                </a:solidFill>
              </a:rPr>
              <a:t> </a:t>
            </a:r>
            <a:r>
              <a:rPr lang="fr-FR" i="1" dirty="0" err="1">
                <a:solidFill>
                  <a:srgbClr val="002060"/>
                </a:solidFill>
              </a:rPr>
              <a:t>với</a:t>
            </a:r>
            <a:r>
              <a:rPr lang="fr-FR" i="1" dirty="0">
                <a:solidFill>
                  <a:srgbClr val="002060"/>
                </a:solidFill>
              </a:rPr>
              <a:t> </a:t>
            </a:r>
            <a:r>
              <a:rPr lang="fr-FR" i="1" dirty="0" err="1">
                <a:solidFill>
                  <a:srgbClr val="002060"/>
                </a:solidFill>
              </a:rPr>
              <a:t>người</a:t>
            </a:r>
            <a:r>
              <a:rPr lang="fr-FR" i="1" dirty="0">
                <a:solidFill>
                  <a:srgbClr val="002060"/>
                </a:solidFill>
              </a:rPr>
              <a:t> </a:t>
            </a:r>
            <a:r>
              <a:rPr lang="fr-FR" i="1" dirty="0" err="1">
                <a:solidFill>
                  <a:srgbClr val="002060"/>
                </a:solidFill>
              </a:rPr>
              <a:t>để</a:t>
            </a:r>
            <a:r>
              <a:rPr lang="fr-FR" i="1" dirty="0">
                <a:solidFill>
                  <a:srgbClr val="002060"/>
                </a:solidFill>
              </a:rPr>
              <a:t> </a:t>
            </a:r>
            <a:r>
              <a:rPr lang="fr-FR" i="1" dirty="0" err="1">
                <a:solidFill>
                  <a:srgbClr val="002060"/>
                </a:solidFill>
              </a:rPr>
              <a:t>lại</a:t>
            </a:r>
            <a:r>
              <a:rPr lang="fr-FR" i="1" dirty="0">
                <a:solidFill>
                  <a:srgbClr val="002060"/>
                </a:solidFill>
              </a:rPr>
              <a:t> di </a:t>
            </a:r>
            <a:r>
              <a:rPr lang="fr-FR" i="1" dirty="0" err="1">
                <a:solidFill>
                  <a:srgbClr val="002060"/>
                </a:solidFill>
              </a:rPr>
              <a:t>sản</a:t>
            </a:r>
            <a:r>
              <a:rPr lang="fr-FR" i="1" dirty="0">
                <a:solidFill>
                  <a:srgbClr val="002060"/>
                </a:solidFill>
              </a:rPr>
              <a:t> </a:t>
            </a:r>
            <a:r>
              <a:rPr lang="fr-FR" i="1" dirty="0" err="1">
                <a:solidFill>
                  <a:srgbClr val="002060"/>
                </a:solidFill>
              </a:rPr>
              <a:t>thì</a:t>
            </a:r>
            <a:r>
              <a:rPr lang="fr-FR" i="1" dirty="0">
                <a:solidFill>
                  <a:srgbClr val="002060"/>
                </a:solidFill>
              </a:rPr>
              <a:t> </a:t>
            </a:r>
            <a:r>
              <a:rPr lang="fr-FR" i="1" dirty="0" err="1">
                <a:solidFill>
                  <a:srgbClr val="002060"/>
                </a:solidFill>
              </a:rPr>
              <a:t>chắt</a:t>
            </a:r>
            <a:r>
              <a:rPr lang="fr-FR" i="1" dirty="0">
                <a:solidFill>
                  <a:srgbClr val="002060"/>
                </a:solidFill>
              </a:rPr>
              <a:t> </a:t>
            </a:r>
            <a:r>
              <a:rPr lang="fr-FR" i="1" dirty="0" err="1">
                <a:solidFill>
                  <a:srgbClr val="002060"/>
                </a:solidFill>
              </a:rPr>
              <a:t>được</a:t>
            </a:r>
            <a:r>
              <a:rPr lang="fr-FR" i="1" dirty="0">
                <a:solidFill>
                  <a:srgbClr val="002060"/>
                </a:solidFill>
              </a:rPr>
              <a:t> </a:t>
            </a:r>
            <a:r>
              <a:rPr lang="fr-FR" i="1" dirty="0" err="1">
                <a:solidFill>
                  <a:srgbClr val="002060"/>
                </a:solidFill>
              </a:rPr>
              <a:t>hưởng</a:t>
            </a:r>
            <a:r>
              <a:rPr lang="fr-FR" i="1" dirty="0">
                <a:solidFill>
                  <a:srgbClr val="002060"/>
                </a:solidFill>
              </a:rPr>
              <a:t> </a:t>
            </a:r>
            <a:r>
              <a:rPr lang="fr-FR" i="1" dirty="0" err="1">
                <a:solidFill>
                  <a:srgbClr val="002060"/>
                </a:solidFill>
              </a:rPr>
              <a:t>phần</a:t>
            </a:r>
            <a:r>
              <a:rPr lang="fr-FR" i="1" dirty="0">
                <a:solidFill>
                  <a:srgbClr val="002060"/>
                </a:solidFill>
              </a:rPr>
              <a:t> di </a:t>
            </a:r>
            <a:r>
              <a:rPr lang="fr-FR" i="1" dirty="0" err="1">
                <a:solidFill>
                  <a:srgbClr val="002060"/>
                </a:solidFill>
              </a:rPr>
              <a:t>sản</a:t>
            </a:r>
            <a:r>
              <a:rPr lang="fr-FR" i="1" dirty="0">
                <a:solidFill>
                  <a:srgbClr val="002060"/>
                </a:solidFill>
              </a:rPr>
              <a:t> </a:t>
            </a:r>
            <a:r>
              <a:rPr lang="fr-FR" i="1" dirty="0" err="1">
                <a:solidFill>
                  <a:srgbClr val="002060"/>
                </a:solidFill>
              </a:rPr>
              <a:t>mà</a:t>
            </a:r>
            <a:r>
              <a:rPr lang="fr-FR" i="1" dirty="0">
                <a:solidFill>
                  <a:srgbClr val="002060"/>
                </a:solidFill>
              </a:rPr>
              <a:t> </a:t>
            </a:r>
            <a:r>
              <a:rPr lang="fr-FR" i="1" dirty="0" err="1">
                <a:solidFill>
                  <a:srgbClr val="002060"/>
                </a:solidFill>
              </a:rPr>
              <a:t>cha</a:t>
            </a:r>
            <a:r>
              <a:rPr lang="fr-FR" i="1" dirty="0">
                <a:solidFill>
                  <a:srgbClr val="002060"/>
                </a:solidFill>
              </a:rPr>
              <a:t> </a:t>
            </a:r>
            <a:r>
              <a:rPr lang="fr-FR" i="1" dirty="0" err="1">
                <a:solidFill>
                  <a:srgbClr val="002060"/>
                </a:solidFill>
              </a:rPr>
              <a:t>hoặc</a:t>
            </a:r>
            <a:r>
              <a:rPr lang="fr-FR" i="1" dirty="0">
                <a:solidFill>
                  <a:srgbClr val="002060"/>
                </a:solidFill>
              </a:rPr>
              <a:t> </a:t>
            </a:r>
            <a:r>
              <a:rPr lang="fr-FR" i="1" dirty="0" err="1">
                <a:solidFill>
                  <a:srgbClr val="002060"/>
                </a:solidFill>
              </a:rPr>
              <a:t>mẹ</a:t>
            </a:r>
            <a:r>
              <a:rPr lang="fr-FR" i="1" dirty="0">
                <a:solidFill>
                  <a:srgbClr val="002060"/>
                </a:solidFill>
              </a:rPr>
              <a:t> </a:t>
            </a:r>
            <a:r>
              <a:rPr lang="fr-FR" i="1" dirty="0" err="1">
                <a:solidFill>
                  <a:srgbClr val="002060"/>
                </a:solidFill>
              </a:rPr>
              <a:t>của</a:t>
            </a:r>
            <a:r>
              <a:rPr lang="fr-FR" i="1" dirty="0">
                <a:solidFill>
                  <a:srgbClr val="002060"/>
                </a:solidFill>
              </a:rPr>
              <a:t> </a:t>
            </a:r>
            <a:r>
              <a:rPr lang="fr-FR" i="1" dirty="0" err="1">
                <a:solidFill>
                  <a:srgbClr val="002060"/>
                </a:solidFill>
              </a:rPr>
              <a:t>chắt</a:t>
            </a:r>
            <a:r>
              <a:rPr lang="fr-FR" i="1" dirty="0">
                <a:solidFill>
                  <a:srgbClr val="002060"/>
                </a:solidFill>
              </a:rPr>
              <a:t> </a:t>
            </a:r>
            <a:r>
              <a:rPr lang="fr-FR" i="1" dirty="0" err="1">
                <a:solidFill>
                  <a:srgbClr val="002060"/>
                </a:solidFill>
              </a:rPr>
              <a:t>được</a:t>
            </a:r>
            <a:r>
              <a:rPr lang="fr-FR" i="1" dirty="0">
                <a:solidFill>
                  <a:srgbClr val="002060"/>
                </a:solidFill>
              </a:rPr>
              <a:t> </a:t>
            </a:r>
            <a:r>
              <a:rPr lang="fr-FR" i="1" dirty="0" err="1">
                <a:solidFill>
                  <a:srgbClr val="002060"/>
                </a:solidFill>
              </a:rPr>
              <a:t>hưởng</a:t>
            </a:r>
            <a:r>
              <a:rPr lang="fr-FR" i="1" dirty="0">
                <a:solidFill>
                  <a:srgbClr val="002060"/>
                </a:solidFill>
              </a:rPr>
              <a:t> </a:t>
            </a:r>
            <a:r>
              <a:rPr lang="fr-FR" i="1" dirty="0" err="1">
                <a:solidFill>
                  <a:srgbClr val="002060"/>
                </a:solidFill>
              </a:rPr>
              <a:t>nếu</a:t>
            </a:r>
            <a:r>
              <a:rPr lang="fr-FR" i="1" dirty="0">
                <a:solidFill>
                  <a:srgbClr val="002060"/>
                </a:solidFill>
              </a:rPr>
              <a:t> </a:t>
            </a:r>
            <a:r>
              <a:rPr lang="fr-FR" i="1" dirty="0" err="1">
                <a:solidFill>
                  <a:srgbClr val="002060"/>
                </a:solidFill>
              </a:rPr>
              <a:t>còn</a:t>
            </a:r>
            <a:r>
              <a:rPr lang="fr-FR" i="1" dirty="0">
                <a:solidFill>
                  <a:srgbClr val="002060"/>
                </a:solidFill>
              </a:rPr>
              <a:t> </a:t>
            </a:r>
            <a:r>
              <a:rPr lang="fr-FR" i="1" dirty="0" err="1">
                <a:solidFill>
                  <a:srgbClr val="002060"/>
                </a:solidFill>
              </a:rPr>
              <a:t>sống</a:t>
            </a:r>
            <a:r>
              <a:rPr lang="fr-FR" i="1" dirty="0">
                <a:solidFill>
                  <a:srgbClr val="002060"/>
                </a:solidFill>
              </a:rPr>
              <a:t>.</a:t>
            </a:r>
            <a:endParaRPr lang="fr-FR" i="1" dirty="0">
              <a:solidFill>
                <a:srgbClr val="002060"/>
              </a:solidFill>
            </a:endParaRPr>
          </a:p>
          <a:p>
            <a:pPr marL="0" indent="0" algn="just">
              <a:lnSpc>
                <a:spcPct val="150000"/>
              </a:lnSpc>
              <a:buNone/>
            </a:pPr>
            <a:r>
              <a:rPr lang="fr-FR" i="1" dirty="0">
                <a:solidFill>
                  <a:srgbClr val="002060"/>
                </a:solidFill>
              </a:rPr>
              <a:t>					</a:t>
            </a:r>
            <a:r>
              <a:rPr lang="fr-FR" dirty="0">
                <a:solidFill>
                  <a:srgbClr val="002060"/>
                </a:solidFill>
              </a:rPr>
              <a:t>	</a:t>
            </a:r>
            <a:r>
              <a:rPr lang="fr-FR" dirty="0">
                <a:solidFill>
                  <a:srgbClr val="FF0000"/>
                </a:solidFill>
              </a:rPr>
              <a:t>(</a:t>
            </a:r>
            <a:r>
              <a:rPr lang="fr-FR" dirty="0" err="1">
                <a:solidFill>
                  <a:srgbClr val="FF0000"/>
                </a:solidFill>
              </a:rPr>
              <a:t>Điều</a:t>
            </a:r>
            <a:r>
              <a:rPr lang="fr-FR" dirty="0">
                <a:solidFill>
                  <a:srgbClr val="FF0000"/>
                </a:solidFill>
              </a:rPr>
              <a:t> 652 BLDS)</a:t>
            </a:r>
            <a:endParaRPr lang="en-US" dirty="0">
              <a:solidFill>
                <a:srgbClr val="FF0000"/>
              </a:solidFill>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1"/>
          <p:cNvSpPr>
            <a:spLocks noGrp="1"/>
          </p:cNvSpPr>
          <p:nvPr/>
        </p:nvSpPr>
        <p:spPr>
          <a:xfrm>
            <a:off x="446566" y="1433869"/>
            <a:ext cx="8170862" cy="47752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Thừa kế theo di chúc và PL?</a:t>
            </a:r>
            <a:endParaRPr lang="en-US"/>
          </a:p>
        </p:txBody>
      </p:sp>
      <p:sp>
        <p:nvSpPr>
          <p:cNvPr id="4" name="Content Placeholder 2"/>
          <p:cNvSpPr>
            <a:spLocks noGrp="1"/>
          </p:cNvSpPr>
          <p:nvPr/>
        </p:nvSpPr>
        <p:spPr>
          <a:xfrm>
            <a:off x="446405" y="2134235"/>
            <a:ext cx="8244205" cy="38093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00000"/>
              </a:lnSpc>
              <a:spcBef>
                <a:spcPts val="0"/>
              </a:spcBef>
              <a:buFont typeface="Wingdings" panose="05000000000000000000" pitchFamily="2" charset="2"/>
              <a:buChar char="q"/>
            </a:pPr>
            <a:r>
              <a:rPr lang="en-US" sz="2400" dirty="0" err="1">
                <a:solidFill>
                  <a:schemeClr val="accent5">
                    <a:lumMod val="50000"/>
                  </a:schemeClr>
                </a:solidFill>
              </a:rPr>
              <a:t>Ông</a:t>
            </a:r>
            <a:r>
              <a:rPr lang="en-US" sz="2400" dirty="0">
                <a:solidFill>
                  <a:schemeClr val="accent5">
                    <a:lumMod val="50000"/>
                  </a:schemeClr>
                </a:solidFill>
              </a:rPr>
              <a:t> K, </a:t>
            </a:r>
            <a:r>
              <a:rPr lang="en-US" sz="2400" dirty="0" err="1">
                <a:solidFill>
                  <a:schemeClr val="accent5">
                    <a:lumMod val="50000"/>
                  </a:schemeClr>
                </a:solidFill>
              </a:rPr>
              <a:t>lúc</a:t>
            </a:r>
            <a:r>
              <a:rPr lang="en-US" sz="2400" dirty="0">
                <a:solidFill>
                  <a:schemeClr val="accent5">
                    <a:lumMod val="50000"/>
                  </a:schemeClr>
                </a:solidFill>
              </a:rPr>
              <a:t> </a:t>
            </a:r>
            <a:r>
              <a:rPr lang="en-US" sz="2400" dirty="0" err="1">
                <a:solidFill>
                  <a:schemeClr val="accent5">
                    <a:lumMod val="50000"/>
                  </a:schemeClr>
                </a:solidFill>
              </a:rPr>
              <a:t>minh</a:t>
            </a:r>
            <a:r>
              <a:rPr lang="en-US" sz="2400" dirty="0">
                <a:solidFill>
                  <a:schemeClr val="accent5">
                    <a:lumMod val="50000"/>
                  </a:schemeClr>
                </a:solidFill>
              </a:rPr>
              <a:t> </a:t>
            </a:r>
            <a:r>
              <a:rPr lang="en-US" sz="2400" dirty="0" err="1">
                <a:solidFill>
                  <a:schemeClr val="accent5">
                    <a:lumMod val="50000"/>
                  </a:schemeClr>
                </a:solidFill>
              </a:rPr>
              <a:t>mẫn</a:t>
            </a:r>
            <a:r>
              <a:rPr lang="en-US" sz="2400" dirty="0">
                <a:solidFill>
                  <a:schemeClr val="accent5">
                    <a:lumMod val="50000"/>
                  </a:schemeClr>
                </a:solidFill>
              </a:rPr>
              <a:t> </a:t>
            </a:r>
            <a:r>
              <a:rPr lang="en-US" sz="2400" dirty="0" err="1">
                <a:solidFill>
                  <a:schemeClr val="accent5">
                    <a:lumMod val="50000"/>
                  </a:schemeClr>
                </a:solidFill>
              </a:rPr>
              <a:t>có</a:t>
            </a:r>
            <a:r>
              <a:rPr lang="en-US" sz="2400" dirty="0">
                <a:solidFill>
                  <a:schemeClr val="accent5">
                    <a:lumMod val="50000"/>
                  </a:schemeClr>
                </a:solidFill>
              </a:rPr>
              <a:t> </a:t>
            </a:r>
            <a:r>
              <a:rPr lang="en-US" sz="2400" dirty="0" err="1">
                <a:solidFill>
                  <a:schemeClr val="accent5">
                    <a:lumMod val="50000"/>
                  </a:schemeClr>
                </a:solidFill>
              </a:rPr>
              <a:t>nói</a:t>
            </a:r>
            <a:r>
              <a:rPr lang="en-US" sz="2400" dirty="0">
                <a:solidFill>
                  <a:schemeClr val="accent5">
                    <a:lumMod val="50000"/>
                  </a:schemeClr>
                </a:solidFill>
              </a:rPr>
              <a:t> </a:t>
            </a:r>
            <a:r>
              <a:rPr lang="en-US" sz="2400" dirty="0" err="1">
                <a:solidFill>
                  <a:schemeClr val="accent5">
                    <a:lumMod val="50000"/>
                  </a:schemeClr>
                </a:solidFill>
              </a:rPr>
              <a:t>với</a:t>
            </a:r>
            <a:r>
              <a:rPr lang="en-US" sz="2400" dirty="0">
                <a:solidFill>
                  <a:schemeClr val="accent5">
                    <a:lumMod val="50000"/>
                  </a:schemeClr>
                </a:solidFill>
              </a:rPr>
              <a:t> </a:t>
            </a:r>
            <a:r>
              <a:rPr lang="en-US" sz="2400" dirty="0" err="1">
                <a:solidFill>
                  <a:schemeClr val="accent5">
                    <a:lumMod val="50000"/>
                  </a:schemeClr>
                </a:solidFill>
              </a:rPr>
              <a:t>các</a:t>
            </a:r>
            <a:r>
              <a:rPr lang="en-US" sz="2400" dirty="0">
                <a:solidFill>
                  <a:schemeClr val="accent5">
                    <a:lumMod val="50000"/>
                  </a:schemeClr>
                </a:solidFill>
              </a:rPr>
              <a:t> con </a:t>
            </a:r>
            <a:r>
              <a:rPr lang="en-US" sz="2400" dirty="0" err="1">
                <a:solidFill>
                  <a:schemeClr val="accent5">
                    <a:lumMod val="50000"/>
                  </a:schemeClr>
                </a:solidFill>
              </a:rPr>
              <a:t>cháu</a:t>
            </a:r>
            <a:r>
              <a:rPr lang="en-US" sz="2400" dirty="0">
                <a:solidFill>
                  <a:schemeClr val="accent5">
                    <a:lumMod val="50000"/>
                  </a:schemeClr>
                </a:solidFill>
              </a:rPr>
              <a:t>: “Tao </a:t>
            </a:r>
            <a:r>
              <a:rPr lang="en-US" sz="2400" dirty="0" err="1">
                <a:solidFill>
                  <a:schemeClr val="accent5">
                    <a:lumMod val="50000"/>
                  </a:schemeClr>
                </a:solidFill>
              </a:rPr>
              <a:t>gần</a:t>
            </a:r>
            <a:r>
              <a:rPr lang="en-US" sz="2400" dirty="0">
                <a:solidFill>
                  <a:schemeClr val="accent5">
                    <a:lumMod val="50000"/>
                  </a:schemeClr>
                </a:solidFill>
              </a:rPr>
              <a:t> </a:t>
            </a:r>
            <a:r>
              <a:rPr lang="en-US" sz="2400" dirty="0" err="1">
                <a:solidFill>
                  <a:schemeClr val="accent5">
                    <a:lumMod val="50000"/>
                  </a:schemeClr>
                </a:solidFill>
              </a:rPr>
              <a:t>đất</a:t>
            </a:r>
            <a:r>
              <a:rPr lang="en-US" sz="2400" dirty="0">
                <a:solidFill>
                  <a:schemeClr val="accent5">
                    <a:lumMod val="50000"/>
                  </a:schemeClr>
                </a:solidFill>
              </a:rPr>
              <a:t> </a:t>
            </a:r>
            <a:r>
              <a:rPr lang="en-US" sz="2400" dirty="0" err="1">
                <a:solidFill>
                  <a:schemeClr val="accent5">
                    <a:lumMod val="50000"/>
                  </a:schemeClr>
                </a:solidFill>
              </a:rPr>
              <a:t>xa</a:t>
            </a:r>
            <a:r>
              <a:rPr lang="en-US" sz="2400" dirty="0">
                <a:solidFill>
                  <a:schemeClr val="accent5">
                    <a:lumMod val="50000"/>
                  </a:schemeClr>
                </a:solidFill>
              </a:rPr>
              <a:t> </a:t>
            </a:r>
            <a:r>
              <a:rPr lang="en-US" sz="2400" dirty="0" err="1">
                <a:solidFill>
                  <a:schemeClr val="accent5">
                    <a:lumMod val="50000"/>
                  </a:schemeClr>
                </a:solidFill>
              </a:rPr>
              <a:t>trời</a:t>
            </a:r>
            <a:r>
              <a:rPr lang="en-US" sz="2400" dirty="0">
                <a:solidFill>
                  <a:schemeClr val="accent5">
                    <a:lumMod val="50000"/>
                  </a:schemeClr>
                </a:solidFill>
              </a:rPr>
              <a:t>, </a:t>
            </a:r>
            <a:r>
              <a:rPr lang="en-US" sz="2400" dirty="0" err="1">
                <a:solidFill>
                  <a:schemeClr val="accent5">
                    <a:lumMod val="50000"/>
                  </a:schemeClr>
                </a:solidFill>
              </a:rPr>
              <a:t>chẳng</a:t>
            </a:r>
            <a:r>
              <a:rPr lang="en-US" sz="2400" dirty="0">
                <a:solidFill>
                  <a:schemeClr val="accent5">
                    <a:lumMod val="50000"/>
                  </a:schemeClr>
                </a:solidFill>
              </a:rPr>
              <a:t> </a:t>
            </a:r>
            <a:r>
              <a:rPr lang="en-US" sz="2400" dirty="0" err="1">
                <a:solidFill>
                  <a:schemeClr val="accent5">
                    <a:lumMod val="50000"/>
                  </a:schemeClr>
                </a:solidFill>
              </a:rPr>
              <a:t>sống</a:t>
            </a:r>
            <a:r>
              <a:rPr lang="en-US" sz="2400" dirty="0">
                <a:solidFill>
                  <a:schemeClr val="accent5">
                    <a:lumMod val="50000"/>
                  </a:schemeClr>
                </a:solidFill>
              </a:rPr>
              <a:t> </a:t>
            </a:r>
            <a:r>
              <a:rPr lang="en-US" sz="2400" dirty="0" err="1">
                <a:solidFill>
                  <a:schemeClr val="accent5">
                    <a:lumMod val="50000"/>
                  </a:schemeClr>
                </a:solidFill>
              </a:rPr>
              <a:t>được</a:t>
            </a:r>
            <a:r>
              <a:rPr lang="en-US" sz="2400" dirty="0">
                <a:solidFill>
                  <a:schemeClr val="accent5">
                    <a:lumMod val="50000"/>
                  </a:schemeClr>
                </a:solidFill>
              </a:rPr>
              <a:t> bao </a:t>
            </a:r>
            <a:r>
              <a:rPr lang="en-US" sz="2400" dirty="0" err="1">
                <a:solidFill>
                  <a:schemeClr val="accent5">
                    <a:lumMod val="50000"/>
                  </a:schemeClr>
                </a:solidFill>
              </a:rPr>
              <a:t>lâu</a:t>
            </a:r>
            <a:r>
              <a:rPr lang="en-US" sz="2400" dirty="0">
                <a:solidFill>
                  <a:schemeClr val="accent5">
                    <a:lumMod val="50000"/>
                  </a:schemeClr>
                </a:solidFill>
              </a:rPr>
              <a:t> </a:t>
            </a:r>
            <a:r>
              <a:rPr lang="en-US" sz="2400" dirty="0" err="1">
                <a:solidFill>
                  <a:schemeClr val="accent5">
                    <a:lumMod val="50000"/>
                  </a:schemeClr>
                </a:solidFill>
              </a:rPr>
              <a:t>nữa</a:t>
            </a:r>
            <a:r>
              <a:rPr lang="en-US" sz="2400" dirty="0">
                <a:solidFill>
                  <a:schemeClr val="accent5">
                    <a:lumMod val="50000"/>
                  </a:schemeClr>
                </a:solidFill>
              </a:rPr>
              <a:t>. 50 </a:t>
            </a:r>
            <a:r>
              <a:rPr lang="en-US" sz="2400" dirty="0" err="1">
                <a:solidFill>
                  <a:schemeClr val="accent5">
                    <a:lumMod val="50000"/>
                  </a:schemeClr>
                </a:solidFill>
              </a:rPr>
              <a:t>cây</a:t>
            </a:r>
            <a:r>
              <a:rPr lang="en-US" sz="2400" dirty="0">
                <a:solidFill>
                  <a:schemeClr val="accent5">
                    <a:lumMod val="50000"/>
                  </a:schemeClr>
                </a:solidFill>
              </a:rPr>
              <a:t> </a:t>
            </a:r>
            <a:r>
              <a:rPr lang="en-US" sz="2400" dirty="0" err="1">
                <a:solidFill>
                  <a:schemeClr val="accent5">
                    <a:lumMod val="50000"/>
                  </a:schemeClr>
                </a:solidFill>
              </a:rPr>
              <a:t>vàng</a:t>
            </a:r>
            <a:r>
              <a:rPr lang="en-US" sz="2400" dirty="0">
                <a:solidFill>
                  <a:schemeClr val="accent5">
                    <a:lumMod val="50000"/>
                  </a:schemeClr>
                </a:solidFill>
              </a:rPr>
              <a:t> </a:t>
            </a:r>
            <a:r>
              <a:rPr lang="en-US" sz="2400" dirty="0" err="1">
                <a:solidFill>
                  <a:schemeClr val="accent5">
                    <a:lumMod val="50000"/>
                  </a:schemeClr>
                </a:solidFill>
              </a:rPr>
              <a:t>chôn</a:t>
            </a:r>
            <a:r>
              <a:rPr lang="en-US" sz="2400" dirty="0">
                <a:solidFill>
                  <a:schemeClr val="accent5">
                    <a:lumMod val="50000"/>
                  </a:schemeClr>
                </a:solidFill>
              </a:rPr>
              <a:t> </a:t>
            </a:r>
            <a:r>
              <a:rPr lang="en-US" sz="2400" dirty="0" err="1">
                <a:solidFill>
                  <a:schemeClr val="accent5">
                    <a:lumMod val="50000"/>
                  </a:schemeClr>
                </a:solidFill>
              </a:rPr>
              <a:t>trong</a:t>
            </a:r>
            <a:r>
              <a:rPr lang="en-US" sz="2400" dirty="0">
                <a:solidFill>
                  <a:schemeClr val="accent5">
                    <a:lumMod val="50000"/>
                  </a:schemeClr>
                </a:solidFill>
              </a:rPr>
              <a:t> </a:t>
            </a:r>
            <a:r>
              <a:rPr lang="en-US" sz="2400" dirty="0" err="1">
                <a:solidFill>
                  <a:schemeClr val="accent5">
                    <a:lumMod val="50000"/>
                  </a:schemeClr>
                </a:solidFill>
              </a:rPr>
              <a:t>vườn</a:t>
            </a:r>
            <a:r>
              <a:rPr lang="en-US" sz="2400" dirty="0">
                <a:solidFill>
                  <a:schemeClr val="accent5">
                    <a:lumMod val="50000"/>
                  </a:schemeClr>
                </a:solidFill>
              </a:rPr>
              <a:t> </a:t>
            </a:r>
            <a:r>
              <a:rPr lang="en-US" sz="2400" dirty="0" err="1">
                <a:solidFill>
                  <a:schemeClr val="accent5">
                    <a:lumMod val="50000"/>
                  </a:schemeClr>
                </a:solidFill>
              </a:rPr>
              <a:t>để</a:t>
            </a:r>
            <a:r>
              <a:rPr lang="en-US" sz="2400" dirty="0">
                <a:solidFill>
                  <a:schemeClr val="accent5">
                    <a:lumMod val="50000"/>
                  </a:schemeClr>
                </a:solidFill>
              </a:rPr>
              <a:t> </a:t>
            </a:r>
            <a:r>
              <a:rPr lang="en-US" sz="2400" dirty="0" err="1">
                <a:solidFill>
                  <a:schemeClr val="accent5">
                    <a:lumMod val="50000"/>
                  </a:schemeClr>
                </a:solidFill>
              </a:rPr>
              <a:t>lại</a:t>
            </a:r>
            <a:r>
              <a:rPr lang="en-US" sz="2400" dirty="0">
                <a:solidFill>
                  <a:schemeClr val="accent5">
                    <a:lumMod val="50000"/>
                  </a:schemeClr>
                </a:solidFill>
              </a:rPr>
              <a:t> </a:t>
            </a:r>
            <a:r>
              <a:rPr lang="en-US" sz="2400" dirty="0" err="1">
                <a:solidFill>
                  <a:schemeClr val="accent5">
                    <a:lumMod val="50000"/>
                  </a:schemeClr>
                </a:solidFill>
              </a:rPr>
              <a:t>cho</a:t>
            </a:r>
            <a:r>
              <a:rPr lang="en-US" sz="2400" dirty="0">
                <a:solidFill>
                  <a:schemeClr val="accent5">
                    <a:lumMod val="50000"/>
                  </a:schemeClr>
                </a:solidFill>
              </a:rPr>
              <a:t> </a:t>
            </a:r>
            <a:r>
              <a:rPr lang="en-US" sz="2400" dirty="0" err="1">
                <a:solidFill>
                  <a:schemeClr val="accent5">
                    <a:lumMod val="50000"/>
                  </a:schemeClr>
                </a:solidFill>
              </a:rPr>
              <a:t>thằng</a:t>
            </a:r>
            <a:r>
              <a:rPr lang="en-US" sz="2400" dirty="0">
                <a:solidFill>
                  <a:schemeClr val="accent5">
                    <a:lumMod val="50000"/>
                  </a:schemeClr>
                </a:solidFill>
              </a:rPr>
              <a:t> </a:t>
            </a:r>
            <a:r>
              <a:rPr lang="en-US" sz="2400" dirty="0" err="1">
                <a:solidFill>
                  <a:schemeClr val="accent5">
                    <a:lumMod val="50000"/>
                  </a:schemeClr>
                </a:solidFill>
              </a:rPr>
              <a:t>cháu</a:t>
            </a:r>
            <a:r>
              <a:rPr lang="en-US" sz="2400" dirty="0">
                <a:solidFill>
                  <a:schemeClr val="accent5">
                    <a:lumMod val="50000"/>
                  </a:schemeClr>
                </a:solidFill>
              </a:rPr>
              <a:t> </a:t>
            </a:r>
            <a:r>
              <a:rPr lang="en-US" sz="2400" dirty="0" err="1">
                <a:solidFill>
                  <a:schemeClr val="accent5">
                    <a:lumMod val="50000"/>
                  </a:schemeClr>
                </a:solidFill>
              </a:rPr>
              <a:t>đích</a:t>
            </a:r>
            <a:r>
              <a:rPr lang="en-US" sz="2400" dirty="0">
                <a:solidFill>
                  <a:schemeClr val="accent5">
                    <a:lumMod val="50000"/>
                  </a:schemeClr>
                </a:solidFill>
              </a:rPr>
              <a:t> </a:t>
            </a:r>
            <a:r>
              <a:rPr lang="en-US" sz="2400" dirty="0" err="1">
                <a:solidFill>
                  <a:schemeClr val="accent5">
                    <a:lumMod val="50000"/>
                  </a:schemeClr>
                </a:solidFill>
              </a:rPr>
              <a:t>tôn</a:t>
            </a:r>
            <a:r>
              <a:rPr lang="en-US" sz="2400" dirty="0">
                <a:solidFill>
                  <a:schemeClr val="accent5">
                    <a:lumMod val="50000"/>
                  </a:schemeClr>
                </a:solidFill>
              </a:rPr>
              <a:t>, 1 </a:t>
            </a:r>
            <a:r>
              <a:rPr lang="en-US" sz="2400" dirty="0" err="1">
                <a:solidFill>
                  <a:schemeClr val="accent5">
                    <a:lumMod val="50000"/>
                  </a:schemeClr>
                </a:solidFill>
              </a:rPr>
              <a:t>tỷ</a:t>
            </a:r>
            <a:r>
              <a:rPr lang="en-US" sz="2400" dirty="0">
                <a:solidFill>
                  <a:schemeClr val="accent5">
                    <a:lumMod val="50000"/>
                  </a:schemeClr>
                </a:solidFill>
              </a:rPr>
              <a:t> USD </a:t>
            </a:r>
            <a:r>
              <a:rPr lang="en-US" sz="2400" dirty="0" err="1">
                <a:solidFill>
                  <a:schemeClr val="accent5">
                    <a:lumMod val="50000"/>
                  </a:schemeClr>
                </a:solidFill>
              </a:rPr>
              <a:t>gửi</a:t>
            </a:r>
            <a:r>
              <a:rPr lang="en-US" sz="2400" dirty="0">
                <a:solidFill>
                  <a:schemeClr val="accent5">
                    <a:lumMod val="50000"/>
                  </a:schemeClr>
                </a:solidFill>
              </a:rPr>
              <a:t> </a:t>
            </a:r>
            <a:r>
              <a:rPr lang="en-US" sz="2400" dirty="0" err="1">
                <a:solidFill>
                  <a:schemeClr val="accent5">
                    <a:lumMod val="50000"/>
                  </a:schemeClr>
                </a:solidFill>
              </a:rPr>
              <a:t>ở</a:t>
            </a:r>
            <a:r>
              <a:rPr lang="en-US" sz="2400" dirty="0">
                <a:solidFill>
                  <a:schemeClr val="accent5">
                    <a:lumMod val="50000"/>
                  </a:schemeClr>
                </a:solidFill>
              </a:rPr>
              <a:t> </a:t>
            </a:r>
            <a:r>
              <a:rPr lang="en-US" sz="2400" dirty="0" err="1">
                <a:solidFill>
                  <a:schemeClr val="accent5">
                    <a:lumMod val="50000"/>
                  </a:schemeClr>
                </a:solidFill>
              </a:rPr>
              <a:t>ngân</a:t>
            </a:r>
            <a:r>
              <a:rPr lang="en-US" sz="2400" dirty="0">
                <a:solidFill>
                  <a:schemeClr val="accent5">
                    <a:lumMod val="50000"/>
                  </a:schemeClr>
                </a:solidFill>
              </a:rPr>
              <a:t> </a:t>
            </a:r>
            <a:r>
              <a:rPr lang="en-US" sz="2400" dirty="0" err="1">
                <a:solidFill>
                  <a:schemeClr val="accent5">
                    <a:lumMod val="50000"/>
                  </a:schemeClr>
                </a:solidFill>
              </a:rPr>
              <a:t>hàng</a:t>
            </a:r>
            <a:r>
              <a:rPr lang="en-US" sz="2400" dirty="0">
                <a:solidFill>
                  <a:schemeClr val="accent5">
                    <a:lumMod val="50000"/>
                  </a:schemeClr>
                </a:solidFill>
              </a:rPr>
              <a:t> </a:t>
            </a:r>
            <a:r>
              <a:rPr lang="en-US" sz="2400" dirty="0" err="1">
                <a:solidFill>
                  <a:schemeClr val="accent5">
                    <a:lumMod val="50000"/>
                  </a:schemeClr>
                </a:solidFill>
              </a:rPr>
              <a:t>tao</a:t>
            </a:r>
            <a:r>
              <a:rPr lang="en-US" sz="2400" dirty="0">
                <a:solidFill>
                  <a:schemeClr val="accent5">
                    <a:lumMod val="50000"/>
                  </a:schemeClr>
                </a:solidFill>
              </a:rPr>
              <a:t> </a:t>
            </a:r>
            <a:r>
              <a:rPr lang="en-US" sz="2400" dirty="0" err="1">
                <a:solidFill>
                  <a:schemeClr val="accent5">
                    <a:lumMod val="50000"/>
                  </a:schemeClr>
                </a:solidFill>
              </a:rPr>
              <a:t>để</a:t>
            </a:r>
            <a:r>
              <a:rPr lang="en-US" sz="2400" dirty="0">
                <a:solidFill>
                  <a:schemeClr val="accent5">
                    <a:lumMod val="50000"/>
                  </a:schemeClr>
                </a:solidFill>
              </a:rPr>
              <a:t> </a:t>
            </a:r>
            <a:r>
              <a:rPr lang="en-US" sz="2400" dirty="0" err="1">
                <a:solidFill>
                  <a:schemeClr val="accent5">
                    <a:lumMod val="50000"/>
                  </a:schemeClr>
                </a:solidFill>
              </a:rPr>
              <a:t>lại</a:t>
            </a:r>
            <a:r>
              <a:rPr lang="en-US" sz="2400" dirty="0">
                <a:solidFill>
                  <a:schemeClr val="accent5">
                    <a:lumMod val="50000"/>
                  </a:schemeClr>
                </a:solidFill>
              </a:rPr>
              <a:t> </a:t>
            </a:r>
            <a:r>
              <a:rPr lang="en-US" sz="2400" dirty="0" err="1">
                <a:solidFill>
                  <a:schemeClr val="accent5">
                    <a:lumMod val="50000"/>
                  </a:schemeClr>
                </a:solidFill>
              </a:rPr>
              <a:t>cho</a:t>
            </a:r>
            <a:r>
              <a:rPr lang="en-US" sz="2400" dirty="0">
                <a:solidFill>
                  <a:schemeClr val="accent5">
                    <a:lumMod val="50000"/>
                  </a:schemeClr>
                </a:solidFill>
              </a:rPr>
              <a:t> </a:t>
            </a:r>
            <a:r>
              <a:rPr lang="en-US" sz="2400" dirty="0" err="1">
                <a:solidFill>
                  <a:schemeClr val="accent5">
                    <a:lumMod val="50000"/>
                  </a:schemeClr>
                </a:solidFill>
              </a:rPr>
              <a:t>thằng</a:t>
            </a:r>
            <a:r>
              <a:rPr lang="en-US" sz="2400" dirty="0">
                <a:solidFill>
                  <a:schemeClr val="accent5">
                    <a:lumMod val="50000"/>
                  </a:schemeClr>
                </a:solidFill>
              </a:rPr>
              <a:t> </a:t>
            </a:r>
            <a:r>
              <a:rPr lang="en-US" sz="2400" dirty="0" err="1">
                <a:solidFill>
                  <a:schemeClr val="accent5">
                    <a:lumMod val="50000"/>
                  </a:schemeClr>
                </a:solidFill>
              </a:rPr>
              <a:t>Cả</a:t>
            </a:r>
            <a:r>
              <a:rPr lang="en-US" sz="2400" dirty="0">
                <a:solidFill>
                  <a:schemeClr val="accent5">
                    <a:lumMod val="50000"/>
                  </a:schemeClr>
                </a:solidFill>
              </a:rPr>
              <a:t>; </a:t>
            </a:r>
            <a:r>
              <a:rPr lang="en-US" sz="2400" dirty="0" err="1">
                <a:solidFill>
                  <a:schemeClr val="accent5">
                    <a:lumMod val="50000"/>
                  </a:schemeClr>
                </a:solidFill>
              </a:rPr>
              <a:t>căn</a:t>
            </a:r>
            <a:r>
              <a:rPr lang="en-US" sz="2400" dirty="0">
                <a:solidFill>
                  <a:schemeClr val="accent5">
                    <a:lumMod val="50000"/>
                  </a:schemeClr>
                </a:solidFill>
              </a:rPr>
              <a:t> </a:t>
            </a:r>
            <a:r>
              <a:rPr lang="en-US" sz="2400" dirty="0" err="1">
                <a:solidFill>
                  <a:schemeClr val="accent5">
                    <a:lumMod val="50000"/>
                  </a:schemeClr>
                </a:solidFill>
              </a:rPr>
              <a:t>biệt</a:t>
            </a:r>
            <a:r>
              <a:rPr lang="en-US" sz="2400" dirty="0">
                <a:solidFill>
                  <a:schemeClr val="accent5">
                    <a:lumMod val="50000"/>
                  </a:schemeClr>
                </a:solidFill>
              </a:rPr>
              <a:t> </a:t>
            </a:r>
            <a:r>
              <a:rPr lang="en-US" sz="2400" dirty="0" err="1">
                <a:solidFill>
                  <a:schemeClr val="accent5">
                    <a:lumMod val="50000"/>
                  </a:schemeClr>
                </a:solidFill>
              </a:rPr>
              <a:t>thự</a:t>
            </a:r>
            <a:r>
              <a:rPr lang="en-US" sz="2400" dirty="0">
                <a:solidFill>
                  <a:schemeClr val="accent5">
                    <a:lumMod val="50000"/>
                  </a:schemeClr>
                </a:solidFill>
              </a:rPr>
              <a:t> </a:t>
            </a:r>
            <a:r>
              <a:rPr lang="en-US" sz="2400" dirty="0" err="1">
                <a:solidFill>
                  <a:schemeClr val="accent5">
                    <a:lumMod val="50000"/>
                  </a:schemeClr>
                </a:solidFill>
              </a:rPr>
              <a:t>tại</a:t>
            </a:r>
            <a:r>
              <a:rPr lang="en-US" sz="2400" dirty="0">
                <a:solidFill>
                  <a:schemeClr val="accent5">
                    <a:lumMod val="50000"/>
                  </a:schemeClr>
                </a:solidFill>
              </a:rPr>
              <a:t> Sala </a:t>
            </a:r>
            <a:r>
              <a:rPr lang="en-US" sz="2400" dirty="0" err="1">
                <a:solidFill>
                  <a:schemeClr val="accent5">
                    <a:lumMod val="50000"/>
                  </a:schemeClr>
                </a:solidFill>
              </a:rPr>
              <a:t>tao</a:t>
            </a:r>
            <a:r>
              <a:rPr lang="en-US" sz="2400" dirty="0">
                <a:solidFill>
                  <a:schemeClr val="accent5">
                    <a:lumMod val="50000"/>
                  </a:schemeClr>
                </a:solidFill>
              </a:rPr>
              <a:t> </a:t>
            </a:r>
            <a:r>
              <a:rPr lang="en-US" sz="2400" dirty="0" err="1">
                <a:solidFill>
                  <a:schemeClr val="accent5">
                    <a:lumMod val="50000"/>
                  </a:schemeClr>
                </a:solidFill>
              </a:rPr>
              <a:t>để</a:t>
            </a:r>
            <a:r>
              <a:rPr lang="en-US" sz="2400" dirty="0">
                <a:solidFill>
                  <a:schemeClr val="accent5">
                    <a:lumMod val="50000"/>
                  </a:schemeClr>
                </a:solidFill>
              </a:rPr>
              <a:t> </a:t>
            </a:r>
            <a:r>
              <a:rPr lang="en-US" sz="2400" dirty="0" err="1">
                <a:solidFill>
                  <a:schemeClr val="accent5">
                    <a:lumMod val="50000"/>
                  </a:schemeClr>
                </a:solidFill>
              </a:rPr>
              <a:t>lại</a:t>
            </a:r>
            <a:r>
              <a:rPr lang="en-US" sz="2400" dirty="0">
                <a:solidFill>
                  <a:schemeClr val="accent5">
                    <a:lumMod val="50000"/>
                  </a:schemeClr>
                </a:solidFill>
              </a:rPr>
              <a:t> </a:t>
            </a:r>
            <a:r>
              <a:rPr lang="en-US" sz="2400" dirty="0" err="1">
                <a:solidFill>
                  <a:schemeClr val="accent5">
                    <a:lumMod val="50000"/>
                  </a:schemeClr>
                </a:solidFill>
              </a:rPr>
              <a:t>cho</a:t>
            </a:r>
            <a:r>
              <a:rPr lang="en-US" sz="2400" dirty="0">
                <a:solidFill>
                  <a:schemeClr val="accent5">
                    <a:lumMod val="50000"/>
                  </a:schemeClr>
                </a:solidFill>
              </a:rPr>
              <a:t> </a:t>
            </a:r>
            <a:r>
              <a:rPr lang="en-US" sz="2400" dirty="0" err="1">
                <a:solidFill>
                  <a:schemeClr val="accent5">
                    <a:lumMod val="50000"/>
                  </a:schemeClr>
                </a:solidFill>
              </a:rPr>
              <a:t>thằng</a:t>
            </a:r>
            <a:r>
              <a:rPr lang="en-US" sz="2400" dirty="0">
                <a:solidFill>
                  <a:schemeClr val="accent5">
                    <a:lumMod val="50000"/>
                  </a:schemeClr>
                </a:solidFill>
              </a:rPr>
              <a:t> </a:t>
            </a:r>
            <a:r>
              <a:rPr lang="en-US" sz="2400" dirty="0" err="1">
                <a:solidFill>
                  <a:schemeClr val="accent5">
                    <a:lumMod val="50000"/>
                  </a:schemeClr>
                </a:solidFill>
              </a:rPr>
              <a:t>Út</a:t>
            </a:r>
            <a:r>
              <a:rPr lang="en-US" sz="2400" dirty="0">
                <a:solidFill>
                  <a:schemeClr val="accent5">
                    <a:lumMod val="50000"/>
                  </a:schemeClr>
                </a:solidFill>
              </a:rPr>
              <a:t>..”. 2 </a:t>
            </a:r>
            <a:r>
              <a:rPr lang="en-US" sz="2400" dirty="0" err="1">
                <a:solidFill>
                  <a:schemeClr val="accent5">
                    <a:lumMod val="50000"/>
                  </a:schemeClr>
                </a:solidFill>
              </a:rPr>
              <a:t>tháng</a:t>
            </a:r>
            <a:r>
              <a:rPr lang="en-US" sz="2400" dirty="0">
                <a:solidFill>
                  <a:schemeClr val="accent5">
                    <a:lumMod val="50000"/>
                  </a:schemeClr>
                </a:solidFill>
              </a:rPr>
              <a:t> </a:t>
            </a:r>
            <a:r>
              <a:rPr lang="en-US" sz="2400" dirty="0" err="1">
                <a:solidFill>
                  <a:schemeClr val="accent5">
                    <a:lumMod val="50000"/>
                  </a:schemeClr>
                </a:solidFill>
              </a:rPr>
              <a:t>sau</a:t>
            </a:r>
            <a:r>
              <a:rPr lang="en-US" sz="2400" dirty="0">
                <a:solidFill>
                  <a:schemeClr val="accent5">
                    <a:lumMod val="50000"/>
                  </a:schemeClr>
                </a:solidFill>
              </a:rPr>
              <a:t>, </a:t>
            </a:r>
            <a:r>
              <a:rPr lang="en-US" sz="2400" dirty="0" err="1">
                <a:solidFill>
                  <a:schemeClr val="accent5">
                    <a:lumMod val="50000"/>
                  </a:schemeClr>
                </a:solidFill>
              </a:rPr>
              <a:t>ông</a:t>
            </a:r>
            <a:r>
              <a:rPr lang="en-US" sz="2400" dirty="0">
                <a:solidFill>
                  <a:schemeClr val="accent5">
                    <a:lumMod val="50000"/>
                  </a:schemeClr>
                </a:solidFill>
              </a:rPr>
              <a:t> K </a:t>
            </a:r>
            <a:r>
              <a:rPr lang="en-US" sz="2400" dirty="0" err="1">
                <a:solidFill>
                  <a:schemeClr val="accent5">
                    <a:lumMod val="50000"/>
                  </a:schemeClr>
                </a:solidFill>
              </a:rPr>
              <a:t>ăn</a:t>
            </a:r>
            <a:r>
              <a:rPr lang="en-US" sz="2400" dirty="0">
                <a:solidFill>
                  <a:schemeClr val="accent5">
                    <a:lumMod val="50000"/>
                  </a:schemeClr>
                </a:solidFill>
              </a:rPr>
              <a:t> </a:t>
            </a:r>
            <a:r>
              <a:rPr lang="en-US" sz="2400" dirty="0" err="1">
                <a:solidFill>
                  <a:schemeClr val="accent5">
                    <a:lumMod val="50000"/>
                  </a:schemeClr>
                </a:solidFill>
              </a:rPr>
              <a:t>bún</a:t>
            </a:r>
            <a:r>
              <a:rPr lang="en-US" sz="2400" dirty="0">
                <a:solidFill>
                  <a:schemeClr val="accent5">
                    <a:lumMod val="50000"/>
                  </a:schemeClr>
                </a:solidFill>
              </a:rPr>
              <a:t> </a:t>
            </a:r>
            <a:r>
              <a:rPr lang="en-US" sz="2400" dirty="0" err="1">
                <a:solidFill>
                  <a:schemeClr val="accent5">
                    <a:lumMod val="50000"/>
                  </a:schemeClr>
                </a:solidFill>
              </a:rPr>
              <a:t>riêu</a:t>
            </a:r>
            <a:r>
              <a:rPr lang="en-US" sz="2400" dirty="0">
                <a:solidFill>
                  <a:schemeClr val="accent5">
                    <a:lumMod val="50000"/>
                  </a:schemeClr>
                </a:solidFill>
              </a:rPr>
              <a:t> </a:t>
            </a:r>
            <a:r>
              <a:rPr lang="en-US" sz="2400" dirty="0" err="1">
                <a:solidFill>
                  <a:schemeClr val="accent5">
                    <a:lumMod val="50000"/>
                  </a:schemeClr>
                </a:solidFill>
              </a:rPr>
              <a:t>bị</a:t>
            </a:r>
            <a:r>
              <a:rPr lang="en-US" sz="2400" dirty="0">
                <a:solidFill>
                  <a:schemeClr val="accent5">
                    <a:lumMod val="50000"/>
                  </a:schemeClr>
                </a:solidFill>
              </a:rPr>
              <a:t> </a:t>
            </a:r>
            <a:r>
              <a:rPr lang="en-US" sz="2400" dirty="0" err="1">
                <a:solidFill>
                  <a:schemeClr val="accent5">
                    <a:lumMod val="50000"/>
                  </a:schemeClr>
                </a:solidFill>
              </a:rPr>
              <a:t>ngộ</a:t>
            </a:r>
            <a:r>
              <a:rPr lang="en-US" sz="2400" dirty="0">
                <a:solidFill>
                  <a:schemeClr val="accent5">
                    <a:lumMod val="50000"/>
                  </a:schemeClr>
                </a:solidFill>
              </a:rPr>
              <a:t> </a:t>
            </a:r>
            <a:r>
              <a:rPr lang="en-US" sz="2400" dirty="0" err="1">
                <a:solidFill>
                  <a:schemeClr val="accent5">
                    <a:lumMod val="50000"/>
                  </a:schemeClr>
                </a:solidFill>
              </a:rPr>
              <a:t>độc</a:t>
            </a:r>
            <a:r>
              <a:rPr lang="en-US" sz="2400" dirty="0">
                <a:solidFill>
                  <a:schemeClr val="accent5">
                    <a:lumMod val="50000"/>
                  </a:schemeClr>
                </a:solidFill>
              </a:rPr>
              <a:t> </a:t>
            </a:r>
            <a:r>
              <a:rPr lang="en-US" sz="2400" dirty="0" err="1">
                <a:solidFill>
                  <a:schemeClr val="accent5">
                    <a:lumMod val="50000"/>
                  </a:schemeClr>
                </a:solidFill>
              </a:rPr>
              <a:t>chết</a:t>
            </a:r>
            <a:r>
              <a:rPr lang="en-US" sz="2400" dirty="0">
                <a:solidFill>
                  <a:schemeClr val="accent5">
                    <a:lumMod val="50000"/>
                  </a:schemeClr>
                </a:solidFill>
              </a:rPr>
              <a:t>.</a:t>
            </a:r>
            <a:endParaRPr lang="en-US" sz="2400" dirty="0">
              <a:solidFill>
                <a:schemeClr val="accent5">
                  <a:lumMod val="50000"/>
                </a:schemeClr>
              </a:solidFill>
            </a:endParaRPr>
          </a:p>
          <a:p>
            <a:pPr algn="just" fontAlgn="auto">
              <a:lnSpc>
                <a:spcPct val="100000"/>
              </a:lnSpc>
              <a:spcBef>
                <a:spcPts val="0"/>
              </a:spcBef>
              <a:buFont typeface="Wingdings" panose="05000000000000000000" pitchFamily="2" charset="2"/>
              <a:buChar char="q"/>
            </a:pPr>
            <a:r>
              <a:rPr lang="en-US" sz="2400" dirty="0">
                <a:solidFill>
                  <a:schemeClr val="accent5">
                    <a:lumMod val="50000"/>
                  </a:schemeClr>
                </a:solidFill>
              </a:rPr>
              <a:t>Anh T, 30 </a:t>
            </a:r>
            <a:r>
              <a:rPr lang="en-US" sz="2400" dirty="0" err="1">
                <a:solidFill>
                  <a:schemeClr val="accent5">
                    <a:lumMod val="50000"/>
                  </a:schemeClr>
                </a:solidFill>
              </a:rPr>
              <a:t>tuổi</a:t>
            </a:r>
            <a:r>
              <a:rPr lang="en-US" sz="2400" dirty="0">
                <a:solidFill>
                  <a:schemeClr val="accent5">
                    <a:lumMod val="50000"/>
                  </a:schemeClr>
                </a:solidFill>
              </a:rPr>
              <a:t>, </a:t>
            </a:r>
            <a:r>
              <a:rPr lang="en-US" sz="2400" dirty="0" err="1">
                <a:solidFill>
                  <a:schemeClr val="accent5">
                    <a:lumMod val="50000"/>
                  </a:schemeClr>
                </a:solidFill>
              </a:rPr>
              <a:t>bị</a:t>
            </a:r>
            <a:r>
              <a:rPr lang="en-US" sz="2400" dirty="0">
                <a:solidFill>
                  <a:schemeClr val="accent5">
                    <a:lumMod val="50000"/>
                  </a:schemeClr>
                </a:solidFill>
              </a:rPr>
              <a:t> tai </a:t>
            </a:r>
            <a:r>
              <a:rPr lang="en-US" sz="2400" dirty="0" err="1">
                <a:solidFill>
                  <a:schemeClr val="accent5">
                    <a:lumMod val="50000"/>
                  </a:schemeClr>
                </a:solidFill>
              </a:rPr>
              <a:t>nạn</a:t>
            </a:r>
            <a:r>
              <a:rPr lang="en-US" sz="2400" dirty="0">
                <a:solidFill>
                  <a:schemeClr val="accent5">
                    <a:lumMod val="50000"/>
                  </a:schemeClr>
                </a:solidFill>
              </a:rPr>
              <a:t> </a:t>
            </a:r>
            <a:r>
              <a:rPr lang="en-US" sz="2400" dirty="0" err="1">
                <a:solidFill>
                  <a:schemeClr val="accent5">
                    <a:lumMod val="50000"/>
                  </a:schemeClr>
                </a:solidFill>
              </a:rPr>
              <a:t>giao</a:t>
            </a:r>
            <a:r>
              <a:rPr lang="en-US" sz="2400" dirty="0">
                <a:solidFill>
                  <a:schemeClr val="accent5">
                    <a:lumMod val="50000"/>
                  </a:schemeClr>
                </a:solidFill>
              </a:rPr>
              <a:t> </a:t>
            </a:r>
            <a:r>
              <a:rPr lang="en-US" sz="2400" dirty="0" err="1">
                <a:solidFill>
                  <a:schemeClr val="accent5">
                    <a:lumMod val="50000"/>
                  </a:schemeClr>
                </a:solidFill>
              </a:rPr>
              <a:t>thông</a:t>
            </a:r>
            <a:r>
              <a:rPr lang="en-US" sz="2400" dirty="0">
                <a:solidFill>
                  <a:schemeClr val="accent5">
                    <a:lumMod val="50000"/>
                  </a:schemeClr>
                </a:solidFill>
              </a:rPr>
              <a:t> </a:t>
            </a:r>
            <a:r>
              <a:rPr lang="en-US" sz="2400" dirty="0" err="1">
                <a:solidFill>
                  <a:schemeClr val="accent5">
                    <a:lumMod val="50000"/>
                  </a:schemeClr>
                </a:solidFill>
              </a:rPr>
              <a:t>chết</a:t>
            </a:r>
            <a:r>
              <a:rPr lang="en-US" sz="2400" dirty="0">
                <a:solidFill>
                  <a:schemeClr val="accent5">
                    <a:lumMod val="50000"/>
                  </a:schemeClr>
                </a:solidFill>
              </a:rPr>
              <a:t> </a:t>
            </a:r>
            <a:r>
              <a:rPr lang="en-US" sz="2400" dirty="0" err="1">
                <a:solidFill>
                  <a:schemeClr val="accent5">
                    <a:lumMod val="50000"/>
                  </a:schemeClr>
                </a:solidFill>
              </a:rPr>
              <a:t>mà</a:t>
            </a:r>
            <a:r>
              <a:rPr lang="en-US" sz="2400" dirty="0">
                <a:solidFill>
                  <a:schemeClr val="accent5">
                    <a:lumMod val="50000"/>
                  </a:schemeClr>
                </a:solidFill>
              </a:rPr>
              <a:t> </a:t>
            </a:r>
            <a:r>
              <a:rPr lang="en-US" sz="2400" dirty="0" err="1">
                <a:solidFill>
                  <a:schemeClr val="accent5">
                    <a:lumMod val="50000"/>
                  </a:schemeClr>
                </a:solidFill>
              </a:rPr>
              <a:t>không</a:t>
            </a:r>
            <a:r>
              <a:rPr lang="en-US" sz="2400" dirty="0">
                <a:solidFill>
                  <a:schemeClr val="accent5">
                    <a:lumMod val="50000"/>
                  </a:schemeClr>
                </a:solidFill>
              </a:rPr>
              <a:t> </a:t>
            </a:r>
            <a:r>
              <a:rPr lang="en-US" sz="2400" dirty="0" err="1">
                <a:solidFill>
                  <a:schemeClr val="accent5">
                    <a:lumMod val="50000"/>
                  </a:schemeClr>
                </a:solidFill>
              </a:rPr>
              <a:t>kịp</a:t>
            </a:r>
            <a:r>
              <a:rPr lang="en-US" sz="2400" dirty="0">
                <a:solidFill>
                  <a:schemeClr val="accent5">
                    <a:lumMod val="50000"/>
                  </a:schemeClr>
                </a:solidFill>
              </a:rPr>
              <a:t> </a:t>
            </a:r>
            <a:r>
              <a:rPr lang="en-US" sz="2400" dirty="0" err="1">
                <a:solidFill>
                  <a:schemeClr val="accent5">
                    <a:lumMod val="50000"/>
                  </a:schemeClr>
                </a:solidFill>
              </a:rPr>
              <a:t>để</a:t>
            </a:r>
            <a:r>
              <a:rPr lang="en-US" sz="2400" dirty="0">
                <a:solidFill>
                  <a:schemeClr val="accent5">
                    <a:lumMod val="50000"/>
                  </a:schemeClr>
                </a:solidFill>
              </a:rPr>
              <a:t> </a:t>
            </a:r>
            <a:r>
              <a:rPr lang="en-US" sz="2400" dirty="0" err="1">
                <a:solidFill>
                  <a:schemeClr val="accent5">
                    <a:lumMod val="50000"/>
                  </a:schemeClr>
                </a:solidFill>
              </a:rPr>
              <a:t>lại</a:t>
            </a:r>
            <a:r>
              <a:rPr lang="en-US" sz="2400" dirty="0">
                <a:solidFill>
                  <a:schemeClr val="accent5">
                    <a:lumMod val="50000"/>
                  </a:schemeClr>
                </a:solidFill>
              </a:rPr>
              <a:t> di </a:t>
            </a:r>
            <a:r>
              <a:rPr lang="en-US" sz="2400" dirty="0" err="1">
                <a:solidFill>
                  <a:schemeClr val="accent5">
                    <a:lumMod val="50000"/>
                  </a:schemeClr>
                </a:solidFill>
              </a:rPr>
              <a:t>chúc</a:t>
            </a:r>
            <a:r>
              <a:rPr lang="en-US" sz="2400" dirty="0">
                <a:solidFill>
                  <a:schemeClr val="accent5">
                    <a:lumMod val="50000"/>
                  </a:schemeClr>
                </a:solidFill>
              </a:rPr>
              <a:t>. </a:t>
            </a:r>
            <a:r>
              <a:rPr lang="en-US" sz="2400" dirty="0" err="1">
                <a:solidFill>
                  <a:schemeClr val="accent5">
                    <a:lumMod val="50000"/>
                  </a:schemeClr>
                </a:solidFill>
              </a:rPr>
              <a:t>Tất</a:t>
            </a:r>
            <a:r>
              <a:rPr lang="en-US" sz="2400" dirty="0">
                <a:solidFill>
                  <a:schemeClr val="accent5">
                    <a:lumMod val="50000"/>
                  </a:schemeClr>
                </a:solidFill>
              </a:rPr>
              <a:t> </a:t>
            </a:r>
            <a:r>
              <a:rPr lang="en-US" sz="2400" dirty="0" err="1">
                <a:solidFill>
                  <a:schemeClr val="accent5">
                    <a:lumMod val="50000"/>
                  </a:schemeClr>
                </a:solidFill>
              </a:rPr>
              <a:t>cả</a:t>
            </a:r>
            <a:r>
              <a:rPr lang="en-US" sz="2400" dirty="0">
                <a:solidFill>
                  <a:schemeClr val="accent5">
                    <a:lumMod val="50000"/>
                  </a:schemeClr>
                </a:solidFill>
              </a:rPr>
              <a:t> </a:t>
            </a:r>
            <a:r>
              <a:rPr lang="en-US" sz="2400" dirty="0" err="1">
                <a:solidFill>
                  <a:schemeClr val="accent5">
                    <a:lumMod val="50000"/>
                  </a:schemeClr>
                </a:solidFill>
              </a:rPr>
              <a:t>tải</a:t>
            </a:r>
            <a:r>
              <a:rPr lang="en-US" sz="2400" dirty="0">
                <a:solidFill>
                  <a:schemeClr val="accent5">
                    <a:lumMod val="50000"/>
                  </a:schemeClr>
                </a:solidFill>
              </a:rPr>
              <a:t> </a:t>
            </a:r>
            <a:r>
              <a:rPr lang="en-US" sz="2400" dirty="0" err="1">
                <a:solidFill>
                  <a:schemeClr val="accent5">
                    <a:lumMod val="50000"/>
                  </a:schemeClr>
                </a:solidFill>
              </a:rPr>
              <a:t>sản</a:t>
            </a:r>
            <a:r>
              <a:rPr lang="en-US" sz="2400" dirty="0">
                <a:solidFill>
                  <a:schemeClr val="accent5">
                    <a:lumMod val="50000"/>
                  </a:schemeClr>
                </a:solidFill>
              </a:rPr>
              <a:t> </a:t>
            </a:r>
            <a:r>
              <a:rPr lang="en-US" sz="2400" dirty="0" err="1">
                <a:solidFill>
                  <a:schemeClr val="accent5">
                    <a:lumMod val="50000"/>
                  </a:schemeClr>
                </a:solidFill>
              </a:rPr>
              <a:t>của</a:t>
            </a:r>
            <a:r>
              <a:rPr lang="en-US" sz="2400" dirty="0">
                <a:solidFill>
                  <a:schemeClr val="accent5">
                    <a:lumMod val="50000"/>
                  </a:schemeClr>
                </a:solidFill>
              </a:rPr>
              <a:t> </a:t>
            </a:r>
            <a:r>
              <a:rPr lang="en-US" sz="2400" dirty="0" err="1">
                <a:solidFill>
                  <a:schemeClr val="accent5">
                    <a:lumMod val="50000"/>
                  </a:schemeClr>
                </a:solidFill>
              </a:rPr>
              <a:t>riêng</a:t>
            </a:r>
            <a:r>
              <a:rPr lang="en-US" sz="2400" dirty="0">
                <a:solidFill>
                  <a:schemeClr val="accent5">
                    <a:lumMod val="50000"/>
                  </a:schemeClr>
                </a:solidFill>
              </a:rPr>
              <a:t> </a:t>
            </a:r>
            <a:r>
              <a:rPr lang="en-US" sz="2400" dirty="0" err="1">
                <a:solidFill>
                  <a:schemeClr val="accent5">
                    <a:lumMod val="50000"/>
                  </a:schemeClr>
                </a:solidFill>
              </a:rPr>
              <a:t>anh</a:t>
            </a:r>
            <a:r>
              <a:rPr lang="en-US" sz="2400" dirty="0">
                <a:solidFill>
                  <a:schemeClr val="accent5">
                    <a:lumMod val="50000"/>
                  </a:schemeClr>
                </a:solidFill>
              </a:rPr>
              <a:t> </a:t>
            </a:r>
            <a:r>
              <a:rPr lang="en-US" sz="2400" dirty="0" err="1">
                <a:solidFill>
                  <a:schemeClr val="accent5">
                    <a:lumMod val="50000"/>
                  </a:schemeClr>
                </a:solidFill>
              </a:rPr>
              <a:t>gồm</a:t>
            </a:r>
            <a:r>
              <a:rPr lang="en-US" sz="2400" dirty="0">
                <a:solidFill>
                  <a:schemeClr val="accent5">
                    <a:lumMod val="50000"/>
                  </a:schemeClr>
                </a:solidFill>
              </a:rPr>
              <a:t> </a:t>
            </a:r>
            <a:r>
              <a:rPr lang="en-US" sz="2400" dirty="0" err="1">
                <a:solidFill>
                  <a:schemeClr val="accent5">
                    <a:lumMod val="50000"/>
                  </a:schemeClr>
                </a:solidFill>
              </a:rPr>
              <a:t>tiền</a:t>
            </a:r>
            <a:r>
              <a:rPr lang="en-US" sz="2400" dirty="0">
                <a:solidFill>
                  <a:schemeClr val="accent5">
                    <a:lumMod val="50000"/>
                  </a:schemeClr>
                </a:solidFill>
              </a:rPr>
              <a:t> </a:t>
            </a:r>
            <a:r>
              <a:rPr lang="en-US" sz="2400" dirty="0" err="1">
                <a:solidFill>
                  <a:schemeClr val="accent5">
                    <a:lumMod val="50000"/>
                  </a:schemeClr>
                </a:solidFill>
              </a:rPr>
              <a:t>mặt</a:t>
            </a:r>
            <a:r>
              <a:rPr lang="en-US" sz="2400" dirty="0">
                <a:solidFill>
                  <a:schemeClr val="accent5">
                    <a:lumMod val="50000"/>
                  </a:schemeClr>
                </a:solidFill>
              </a:rPr>
              <a:t>, </a:t>
            </a:r>
            <a:r>
              <a:rPr lang="en-US" sz="2400" dirty="0" err="1">
                <a:solidFill>
                  <a:schemeClr val="accent5">
                    <a:lumMod val="50000"/>
                  </a:schemeClr>
                </a:solidFill>
              </a:rPr>
              <a:t>xe</a:t>
            </a:r>
            <a:r>
              <a:rPr lang="en-US" sz="2400" dirty="0">
                <a:solidFill>
                  <a:schemeClr val="accent5">
                    <a:lumMod val="50000"/>
                  </a:schemeClr>
                </a:solidFill>
              </a:rPr>
              <a:t> </a:t>
            </a:r>
            <a:r>
              <a:rPr lang="en-US" sz="2400" dirty="0" err="1">
                <a:solidFill>
                  <a:schemeClr val="accent5">
                    <a:lumMod val="50000"/>
                  </a:schemeClr>
                </a:solidFill>
              </a:rPr>
              <a:t>hơi</a:t>
            </a:r>
            <a:r>
              <a:rPr lang="en-US" sz="2400" dirty="0">
                <a:solidFill>
                  <a:schemeClr val="accent5">
                    <a:lumMod val="50000"/>
                  </a:schemeClr>
                </a:solidFill>
              </a:rPr>
              <a:t>, </a:t>
            </a:r>
            <a:r>
              <a:rPr lang="en-US" sz="2400" dirty="0" err="1">
                <a:solidFill>
                  <a:schemeClr val="accent5">
                    <a:lumMod val="50000"/>
                  </a:schemeClr>
                </a:solidFill>
              </a:rPr>
              <a:t>nhà</a:t>
            </a:r>
            <a:r>
              <a:rPr lang="en-US" sz="2400" dirty="0">
                <a:solidFill>
                  <a:schemeClr val="accent5">
                    <a:lumMod val="50000"/>
                  </a:schemeClr>
                </a:solidFill>
              </a:rPr>
              <a:t> </a:t>
            </a:r>
            <a:r>
              <a:rPr lang="en-US" sz="2400" dirty="0" err="1">
                <a:solidFill>
                  <a:schemeClr val="accent5">
                    <a:lumMod val="50000"/>
                  </a:schemeClr>
                </a:solidFill>
              </a:rPr>
              <a:t>đất</a:t>
            </a:r>
            <a:r>
              <a:rPr lang="en-US" sz="2400" dirty="0">
                <a:solidFill>
                  <a:schemeClr val="accent5">
                    <a:lumMod val="50000"/>
                  </a:schemeClr>
                </a:solidFill>
              </a:rPr>
              <a:t>... </a:t>
            </a:r>
            <a:r>
              <a:rPr lang="en-US" sz="2400" dirty="0" err="1">
                <a:solidFill>
                  <a:schemeClr val="accent5">
                    <a:lumMod val="50000"/>
                  </a:schemeClr>
                </a:solidFill>
              </a:rPr>
              <a:t>tổng</a:t>
            </a:r>
            <a:r>
              <a:rPr lang="en-US" sz="2400" dirty="0">
                <a:solidFill>
                  <a:schemeClr val="accent5">
                    <a:lumMod val="50000"/>
                  </a:schemeClr>
                </a:solidFill>
              </a:rPr>
              <a:t> </a:t>
            </a:r>
            <a:r>
              <a:rPr lang="en-US" sz="2400" dirty="0" err="1">
                <a:solidFill>
                  <a:schemeClr val="accent5">
                    <a:lumMod val="50000"/>
                  </a:schemeClr>
                </a:solidFill>
              </a:rPr>
              <a:t>giá</a:t>
            </a:r>
            <a:r>
              <a:rPr lang="en-US" sz="2400" dirty="0">
                <a:solidFill>
                  <a:schemeClr val="accent5">
                    <a:lumMod val="50000"/>
                  </a:schemeClr>
                </a:solidFill>
              </a:rPr>
              <a:t> </a:t>
            </a:r>
            <a:r>
              <a:rPr lang="en-US" sz="2400" dirty="0" err="1">
                <a:solidFill>
                  <a:schemeClr val="accent5">
                    <a:lumMod val="50000"/>
                  </a:schemeClr>
                </a:solidFill>
              </a:rPr>
              <a:t>trị</a:t>
            </a:r>
            <a:r>
              <a:rPr lang="en-US" sz="2400" dirty="0">
                <a:solidFill>
                  <a:schemeClr val="accent5">
                    <a:lumMod val="50000"/>
                  </a:schemeClr>
                </a:solidFill>
              </a:rPr>
              <a:t> </a:t>
            </a:r>
            <a:r>
              <a:rPr lang="en-US" sz="2400" dirty="0" err="1">
                <a:solidFill>
                  <a:schemeClr val="accent5">
                    <a:lumMod val="50000"/>
                  </a:schemeClr>
                </a:solidFill>
              </a:rPr>
              <a:t>là</a:t>
            </a:r>
            <a:r>
              <a:rPr lang="en-US" sz="2400" dirty="0">
                <a:solidFill>
                  <a:schemeClr val="accent5">
                    <a:lumMod val="50000"/>
                  </a:schemeClr>
                </a:solidFill>
              </a:rPr>
              <a:t> 10 </a:t>
            </a:r>
            <a:r>
              <a:rPr lang="en-US" sz="2400" dirty="0" err="1">
                <a:solidFill>
                  <a:schemeClr val="accent5">
                    <a:lumMod val="50000"/>
                  </a:schemeClr>
                </a:solidFill>
              </a:rPr>
              <a:t>tỷ</a:t>
            </a:r>
            <a:r>
              <a:rPr lang="en-US" sz="2400" dirty="0">
                <a:solidFill>
                  <a:schemeClr val="accent5">
                    <a:lumMod val="50000"/>
                  </a:schemeClr>
                </a:solidFill>
              </a:rPr>
              <a:t>. </a:t>
            </a:r>
            <a:r>
              <a:rPr lang="en-US" sz="2400" dirty="0" err="1">
                <a:solidFill>
                  <a:schemeClr val="accent5">
                    <a:lumMod val="50000"/>
                  </a:schemeClr>
                </a:solidFill>
              </a:rPr>
              <a:t>Người</a:t>
            </a:r>
            <a:r>
              <a:rPr lang="en-US" sz="2400" dirty="0">
                <a:solidFill>
                  <a:schemeClr val="accent5">
                    <a:lumMod val="50000"/>
                  </a:schemeClr>
                </a:solidFill>
              </a:rPr>
              <a:t> </a:t>
            </a:r>
            <a:r>
              <a:rPr lang="en-US" sz="2400" dirty="0" err="1">
                <a:solidFill>
                  <a:schemeClr val="accent5">
                    <a:lumMod val="50000"/>
                  </a:schemeClr>
                </a:solidFill>
              </a:rPr>
              <a:t>thân</a:t>
            </a:r>
            <a:r>
              <a:rPr lang="en-US" sz="2400" dirty="0">
                <a:solidFill>
                  <a:schemeClr val="accent5">
                    <a:lumMod val="50000"/>
                  </a:schemeClr>
                </a:solidFill>
              </a:rPr>
              <a:t> </a:t>
            </a:r>
            <a:r>
              <a:rPr lang="en-US" sz="2400" dirty="0" err="1">
                <a:solidFill>
                  <a:schemeClr val="accent5">
                    <a:lumMod val="50000"/>
                  </a:schemeClr>
                </a:solidFill>
              </a:rPr>
              <a:t>của</a:t>
            </a:r>
            <a:r>
              <a:rPr lang="en-US" sz="2400" dirty="0">
                <a:solidFill>
                  <a:schemeClr val="accent5">
                    <a:lumMod val="50000"/>
                  </a:schemeClr>
                </a:solidFill>
              </a:rPr>
              <a:t> </a:t>
            </a:r>
            <a:r>
              <a:rPr lang="en-US" sz="2400" dirty="0" err="1">
                <a:solidFill>
                  <a:schemeClr val="accent5">
                    <a:lumMod val="50000"/>
                  </a:schemeClr>
                </a:solidFill>
              </a:rPr>
              <a:t>anh</a:t>
            </a:r>
            <a:r>
              <a:rPr lang="en-US" sz="2400" dirty="0">
                <a:solidFill>
                  <a:schemeClr val="accent5">
                    <a:lumMod val="50000"/>
                  </a:schemeClr>
                </a:solidFill>
              </a:rPr>
              <a:t> </a:t>
            </a:r>
            <a:r>
              <a:rPr lang="en-US" sz="2400" dirty="0" err="1">
                <a:solidFill>
                  <a:schemeClr val="accent5">
                    <a:lumMod val="50000"/>
                  </a:schemeClr>
                </a:solidFill>
              </a:rPr>
              <a:t>đã</a:t>
            </a:r>
            <a:r>
              <a:rPr lang="en-US" sz="2400" dirty="0">
                <a:solidFill>
                  <a:schemeClr val="accent5">
                    <a:lumMod val="50000"/>
                  </a:schemeClr>
                </a:solidFill>
              </a:rPr>
              <a:t> </a:t>
            </a:r>
            <a:r>
              <a:rPr lang="en-US" sz="2400" dirty="0" err="1">
                <a:solidFill>
                  <a:schemeClr val="accent5">
                    <a:lumMod val="50000"/>
                  </a:schemeClr>
                </a:solidFill>
              </a:rPr>
              <a:t>tự</a:t>
            </a:r>
            <a:r>
              <a:rPr lang="en-US" sz="2400" dirty="0">
                <a:solidFill>
                  <a:schemeClr val="accent5">
                    <a:lumMod val="50000"/>
                  </a:schemeClr>
                </a:solidFill>
              </a:rPr>
              <a:t> chia </a:t>
            </a:r>
            <a:r>
              <a:rPr lang="en-US" sz="2400" dirty="0" err="1">
                <a:solidFill>
                  <a:schemeClr val="accent5">
                    <a:lumMod val="50000"/>
                  </a:schemeClr>
                </a:solidFill>
              </a:rPr>
              <a:t>tài</a:t>
            </a:r>
            <a:r>
              <a:rPr lang="en-US" sz="2400" dirty="0">
                <a:solidFill>
                  <a:schemeClr val="accent5">
                    <a:lumMod val="50000"/>
                  </a:schemeClr>
                </a:solidFill>
              </a:rPr>
              <a:t> </a:t>
            </a:r>
            <a:r>
              <a:rPr lang="en-US" sz="2400" dirty="0" err="1">
                <a:solidFill>
                  <a:schemeClr val="accent5">
                    <a:lumMod val="50000"/>
                  </a:schemeClr>
                </a:solidFill>
              </a:rPr>
              <a:t>sản</a:t>
            </a:r>
            <a:r>
              <a:rPr lang="en-US" sz="2400" dirty="0">
                <a:solidFill>
                  <a:schemeClr val="accent5">
                    <a:lumMod val="50000"/>
                  </a:schemeClr>
                </a:solidFill>
              </a:rPr>
              <a:t>, </a:t>
            </a:r>
            <a:r>
              <a:rPr lang="en-US" sz="2400" dirty="0" err="1">
                <a:solidFill>
                  <a:schemeClr val="accent5">
                    <a:lumMod val="50000"/>
                  </a:schemeClr>
                </a:solidFill>
              </a:rPr>
              <a:t>bố</a:t>
            </a:r>
            <a:r>
              <a:rPr lang="en-US" sz="2400" dirty="0">
                <a:solidFill>
                  <a:schemeClr val="accent5">
                    <a:lumMod val="50000"/>
                  </a:schemeClr>
                </a:solidFill>
              </a:rPr>
              <a:t> </a:t>
            </a:r>
            <a:r>
              <a:rPr lang="en-US" sz="2400" dirty="0" err="1">
                <a:solidFill>
                  <a:schemeClr val="accent5">
                    <a:lumMod val="50000"/>
                  </a:schemeClr>
                </a:solidFill>
              </a:rPr>
              <a:t>mẹ</a:t>
            </a:r>
            <a:r>
              <a:rPr lang="en-US" sz="2400" dirty="0">
                <a:solidFill>
                  <a:schemeClr val="accent5">
                    <a:lumMod val="50000"/>
                  </a:schemeClr>
                </a:solidFill>
              </a:rPr>
              <a:t> </a:t>
            </a:r>
            <a:r>
              <a:rPr lang="en-US" sz="2400" dirty="0" err="1">
                <a:solidFill>
                  <a:schemeClr val="accent5">
                    <a:lumMod val="50000"/>
                  </a:schemeClr>
                </a:solidFill>
              </a:rPr>
              <a:t>và</a:t>
            </a:r>
            <a:r>
              <a:rPr lang="en-US" sz="2400" dirty="0">
                <a:solidFill>
                  <a:schemeClr val="accent5">
                    <a:lumMod val="50000"/>
                  </a:schemeClr>
                </a:solidFill>
              </a:rPr>
              <a:t> </a:t>
            </a:r>
            <a:r>
              <a:rPr lang="en-US" sz="2400" dirty="0" err="1">
                <a:solidFill>
                  <a:schemeClr val="accent5">
                    <a:lumMod val="50000"/>
                  </a:schemeClr>
                </a:solidFill>
              </a:rPr>
              <a:t>anh</a:t>
            </a:r>
            <a:r>
              <a:rPr lang="en-US" sz="2400" dirty="0">
                <a:solidFill>
                  <a:schemeClr val="accent5">
                    <a:lumMod val="50000"/>
                  </a:schemeClr>
                </a:solidFill>
              </a:rPr>
              <a:t> </a:t>
            </a:r>
            <a:r>
              <a:rPr lang="en-US" sz="2400" dirty="0" err="1">
                <a:solidFill>
                  <a:schemeClr val="accent5">
                    <a:lumMod val="50000"/>
                  </a:schemeClr>
                </a:solidFill>
              </a:rPr>
              <a:t>trai</a:t>
            </a:r>
            <a:r>
              <a:rPr lang="en-US" sz="2400" dirty="0">
                <a:solidFill>
                  <a:schemeClr val="accent5">
                    <a:lumMod val="50000"/>
                  </a:schemeClr>
                </a:solidFill>
              </a:rPr>
              <a:t> </a:t>
            </a:r>
            <a:r>
              <a:rPr lang="en-US" sz="2400" dirty="0" err="1">
                <a:solidFill>
                  <a:schemeClr val="accent5">
                    <a:lumMod val="50000"/>
                  </a:schemeClr>
                </a:solidFill>
              </a:rPr>
              <a:t>anh</a:t>
            </a:r>
            <a:r>
              <a:rPr lang="en-US" sz="2400" dirty="0">
                <a:solidFill>
                  <a:schemeClr val="accent5">
                    <a:lumMod val="50000"/>
                  </a:schemeClr>
                </a:solidFill>
              </a:rPr>
              <a:t> T </a:t>
            </a:r>
            <a:r>
              <a:rPr lang="en-US" sz="2400" dirty="0" err="1">
                <a:solidFill>
                  <a:schemeClr val="accent5">
                    <a:lumMod val="50000"/>
                  </a:schemeClr>
                </a:solidFill>
              </a:rPr>
              <a:t>đã</a:t>
            </a:r>
            <a:r>
              <a:rPr lang="en-US" sz="2400" dirty="0">
                <a:solidFill>
                  <a:schemeClr val="accent5">
                    <a:lumMod val="50000"/>
                  </a:schemeClr>
                </a:solidFill>
              </a:rPr>
              <a:t> </a:t>
            </a:r>
            <a:r>
              <a:rPr lang="en-US" sz="2400" dirty="0" err="1">
                <a:solidFill>
                  <a:schemeClr val="accent5">
                    <a:lumMod val="50000"/>
                  </a:schemeClr>
                </a:solidFill>
              </a:rPr>
              <a:t>lấy</a:t>
            </a:r>
            <a:r>
              <a:rPr lang="en-US" sz="2400" dirty="0">
                <a:solidFill>
                  <a:schemeClr val="accent5">
                    <a:lumMod val="50000"/>
                  </a:schemeClr>
                </a:solidFill>
              </a:rPr>
              <a:t> </a:t>
            </a:r>
            <a:r>
              <a:rPr lang="en-US" sz="2400" dirty="0" err="1">
                <a:solidFill>
                  <a:schemeClr val="accent5">
                    <a:lumMod val="50000"/>
                  </a:schemeClr>
                </a:solidFill>
              </a:rPr>
              <a:t>phần</a:t>
            </a:r>
            <a:r>
              <a:rPr lang="en-US" sz="2400" dirty="0">
                <a:solidFill>
                  <a:schemeClr val="accent5">
                    <a:lumMod val="50000"/>
                  </a:schemeClr>
                </a:solidFill>
              </a:rPr>
              <a:t> </a:t>
            </a:r>
            <a:r>
              <a:rPr lang="en-US" sz="2400" dirty="0" err="1">
                <a:solidFill>
                  <a:schemeClr val="accent5">
                    <a:lumMod val="50000"/>
                  </a:schemeClr>
                </a:solidFill>
              </a:rPr>
              <a:t>lớn</a:t>
            </a:r>
            <a:r>
              <a:rPr lang="en-US" sz="2400" dirty="0">
                <a:solidFill>
                  <a:schemeClr val="accent5">
                    <a:lumMod val="50000"/>
                  </a:schemeClr>
                </a:solidFill>
              </a:rPr>
              <a:t> </a:t>
            </a:r>
            <a:r>
              <a:rPr lang="en-US" sz="2400" dirty="0" err="1">
                <a:solidFill>
                  <a:schemeClr val="accent5">
                    <a:lumMod val="50000"/>
                  </a:schemeClr>
                </a:solidFill>
              </a:rPr>
              <a:t>số</a:t>
            </a:r>
            <a:r>
              <a:rPr lang="en-US" sz="2400" dirty="0">
                <a:solidFill>
                  <a:schemeClr val="accent5">
                    <a:lumMod val="50000"/>
                  </a:schemeClr>
                </a:solidFill>
              </a:rPr>
              <a:t> </a:t>
            </a:r>
            <a:r>
              <a:rPr lang="en-US" sz="2400" dirty="0" err="1">
                <a:solidFill>
                  <a:schemeClr val="accent5">
                    <a:lumMod val="50000"/>
                  </a:schemeClr>
                </a:solidFill>
              </a:rPr>
              <a:t>tài</a:t>
            </a:r>
            <a:r>
              <a:rPr lang="en-US" sz="2400" dirty="0">
                <a:solidFill>
                  <a:schemeClr val="accent5">
                    <a:lumMod val="50000"/>
                  </a:schemeClr>
                </a:solidFill>
              </a:rPr>
              <a:t> </a:t>
            </a:r>
            <a:r>
              <a:rPr lang="en-US" sz="2400" dirty="0" err="1">
                <a:solidFill>
                  <a:schemeClr val="accent5">
                    <a:lumMod val="50000"/>
                  </a:schemeClr>
                </a:solidFill>
              </a:rPr>
              <a:t>sản</a:t>
            </a:r>
            <a:r>
              <a:rPr lang="en-US" sz="2400" dirty="0">
                <a:solidFill>
                  <a:schemeClr val="accent5">
                    <a:lumMod val="50000"/>
                  </a:schemeClr>
                </a:solidFill>
              </a:rPr>
              <a:t> </a:t>
            </a:r>
            <a:r>
              <a:rPr lang="en-US" sz="2400" dirty="0" err="1">
                <a:solidFill>
                  <a:schemeClr val="accent5">
                    <a:lumMod val="50000"/>
                  </a:schemeClr>
                </a:solidFill>
              </a:rPr>
              <a:t>đó</a:t>
            </a:r>
            <a:r>
              <a:rPr lang="en-US" sz="2400" dirty="0">
                <a:solidFill>
                  <a:schemeClr val="accent5">
                    <a:lumMod val="50000"/>
                  </a:schemeClr>
                </a:solidFill>
              </a:rPr>
              <a:t> (9 </a:t>
            </a:r>
            <a:r>
              <a:rPr lang="en-US" sz="2400" dirty="0" err="1">
                <a:solidFill>
                  <a:schemeClr val="accent5">
                    <a:lumMod val="50000"/>
                  </a:schemeClr>
                </a:solidFill>
              </a:rPr>
              <a:t>tỷ</a:t>
            </a:r>
            <a:r>
              <a:rPr lang="en-US" sz="2400" dirty="0">
                <a:solidFill>
                  <a:schemeClr val="accent5">
                    <a:lumMod val="50000"/>
                  </a:schemeClr>
                </a:solidFill>
              </a:rPr>
              <a:t>), </a:t>
            </a:r>
            <a:r>
              <a:rPr lang="en-US" sz="2400" dirty="0" err="1">
                <a:solidFill>
                  <a:schemeClr val="accent5">
                    <a:lumMod val="50000"/>
                  </a:schemeClr>
                </a:solidFill>
              </a:rPr>
              <a:t>chỉ</a:t>
            </a:r>
            <a:r>
              <a:rPr lang="en-US" sz="2400" dirty="0">
                <a:solidFill>
                  <a:schemeClr val="accent5">
                    <a:lumMod val="50000"/>
                  </a:schemeClr>
                </a:solidFill>
              </a:rPr>
              <a:t> chia </a:t>
            </a:r>
            <a:r>
              <a:rPr lang="en-US" sz="2400" dirty="0" err="1">
                <a:solidFill>
                  <a:schemeClr val="accent5">
                    <a:lumMod val="50000"/>
                  </a:schemeClr>
                </a:solidFill>
              </a:rPr>
              <a:t>cho</a:t>
            </a:r>
            <a:r>
              <a:rPr lang="en-US" sz="2400" dirty="0">
                <a:solidFill>
                  <a:schemeClr val="accent5">
                    <a:lumMod val="50000"/>
                  </a:schemeClr>
                </a:solidFill>
              </a:rPr>
              <a:t> </a:t>
            </a:r>
            <a:r>
              <a:rPr lang="en-US" sz="2400" dirty="0" err="1">
                <a:solidFill>
                  <a:schemeClr val="accent5">
                    <a:lumMod val="50000"/>
                  </a:schemeClr>
                </a:solidFill>
              </a:rPr>
              <a:t>vợ</a:t>
            </a:r>
            <a:r>
              <a:rPr lang="en-US" sz="2400" dirty="0">
                <a:solidFill>
                  <a:schemeClr val="accent5">
                    <a:lumMod val="50000"/>
                  </a:schemeClr>
                </a:solidFill>
              </a:rPr>
              <a:t> </a:t>
            </a:r>
            <a:r>
              <a:rPr lang="en-US" sz="2400" dirty="0" err="1">
                <a:solidFill>
                  <a:schemeClr val="accent5">
                    <a:lumMod val="50000"/>
                  </a:schemeClr>
                </a:solidFill>
              </a:rPr>
              <a:t>và</a:t>
            </a:r>
            <a:r>
              <a:rPr lang="en-US" sz="2400" dirty="0">
                <a:solidFill>
                  <a:schemeClr val="accent5">
                    <a:lumMod val="50000"/>
                  </a:schemeClr>
                </a:solidFill>
              </a:rPr>
              <a:t> con </a:t>
            </a:r>
            <a:r>
              <a:rPr lang="en-US" sz="2400" dirty="0" err="1">
                <a:solidFill>
                  <a:schemeClr val="accent5">
                    <a:lumMod val="50000"/>
                  </a:schemeClr>
                </a:solidFill>
              </a:rPr>
              <a:t>anh</a:t>
            </a:r>
            <a:r>
              <a:rPr lang="en-US" sz="2400" dirty="0">
                <a:solidFill>
                  <a:schemeClr val="accent5">
                    <a:lumMod val="50000"/>
                  </a:schemeClr>
                </a:solidFill>
              </a:rPr>
              <a:t> T </a:t>
            </a:r>
            <a:r>
              <a:rPr lang="en-US" sz="2400" dirty="0" err="1">
                <a:solidFill>
                  <a:schemeClr val="accent5">
                    <a:lumMod val="50000"/>
                  </a:schemeClr>
                </a:solidFill>
              </a:rPr>
              <a:t>phần</a:t>
            </a:r>
            <a:r>
              <a:rPr lang="en-US" sz="2400" dirty="0">
                <a:solidFill>
                  <a:schemeClr val="accent5">
                    <a:lumMod val="50000"/>
                  </a:schemeClr>
                </a:solidFill>
              </a:rPr>
              <a:t> </a:t>
            </a:r>
            <a:r>
              <a:rPr lang="en-US" sz="2400" dirty="0" err="1">
                <a:solidFill>
                  <a:schemeClr val="accent5">
                    <a:lumMod val="50000"/>
                  </a:schemeClr>
                </a:solidFill>
              </a:rPr>
              <a:t>tài</a:t>
            </a:r>
            <a:r>
              <a:rPr lang="en-US" sz="2400" dirty="0">
                <a:solidFill>
                  <a:schemeClr val="accent5">
                    <a:lumMod val="50000"/>
                  </a:schemeClr>
                </a:solidFill>
              </a:rPr>
              <a:t> </a:t>
            </a:r>
            <a:r>
              <a:rPr lang="en-US" sz="2400" dirty="0" err="1">
                <a:solidFill>
                  <a:schemeClr val="accent5">
                    <a:lumMod val="50000"/>
                  </a:schemeClr>
                </a:solidFill>
              </a:rPr>
              <a:t>sản</a:t>
            </a:r>
            <a:r>
              <a:rPr lang="en-US" sz="2400" dirty="0">
                <a:solidFill>
                  <a:schemeClr val="accent5">
                    <a:lumMod val="50000"/>
                  </a:schemeClr>
                </a:solidFill>
              </a:rPr>
              <a:t> </a:t>
            </a:r>
            <a:r>
              <a:rPr lang="en-US" sz="2400" dirty="0" err="1">
                <a:solidFill>
                  <a:schemeClr val="accent5">
                    <a:lumMod val="50000"/>
                  </a:schemeClr>
                </a:solidFill>
              </a:rPr>
              <a:t>nhỏ</a:t>
            </a:r>
            <a:r>
              <a:rPr lang="en-US" sz="2400" dirty="0">
                <a:solidFill>
                  <a:schemeClr val="accent5">
                    <a:lumMod val="50000"/>
                  </a:schemeClr>
                </a:solidFill>
              </a:rPr>
              <a:t> (1 </a:t>
            </a:r>
            <a:r>
              <a:rPr lang="en-US" sz="2400" dirty="0" err="1">
                <a:solidFill>
                  <a:schemeClr val="accent5">
                    <a:lumMod val="50000"/>
                  </a:schemeClr>
                </a:solidFill>
              </a:rPr>
              <a:t>tỷ</a:t>
            </a:r>
            <a:r>
              <a:rPr lang="en-US" sz="2400" dirty="0">
                <a:solidFill>
                  <a:schemeClr val="accent5">
                    <a:lumMod val="50000"/>
                  </a:schemeClr>
                </a:solidFill>
              </a:rPr>
              <a:t>).</a:t>
            </a:r>
            <a:endParaRPr lang="en-US" sz="2400" dirty="0">
              <a:solidFill>
                <a:schemeClr val="accent5">
                  <a:lumMod val="50000"/>
                </a:schemeClr>
              </a:solidFill>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295400"/>
            <a:ext cx="8686800" cy="5562600"/>
          </a:xfrm>
        </p:spPr>
        <p:txBody>
          <a:bodyPr rtlCol="0">
            <a:normAutofit lnSpcReduction="20000"/>
          </a:bodyPr>
          <a:lstStyle/>
          <a:p>
            <a:pPr marL="0" indent="0" eaLnBrk="1" fontAlgn="auto" hangingPunct="1">
              <a:spcAft>
                <a:spcPts val="0"/>
              </a:spcAft>
              <a:buFont typeface="Arial" panose="020B0604020202020204" pitchFamily="34" charset="0"/>
              <a:buNone/>
              <a:defRPr/>
            </a:pPr>
            <a:r>
              <a:rPr lang="en-US" b="1">
                <a:effectLst/>
                <a:sym typeface="+mn-ea"/>
              </a:rPr>
              <a:t>Một số q/định chung về thừa kế</a:t>
            </a:r>
            <a:endParaRPr lang="en-US" b="1">
              <a:effectLst/>
              <a:sym typeface="+mn-ea"/>
            </a:endParaRPr>
          </a:p>
          <a:p>
            <a:pPr marL="0" indent="0" eaLnBrk="1" fontAlgn="auto" hangingPunct="1">
              <a:spcAft>
                <a:spcPts val="0"/>
              </a:spcAft>
              <a:buFont typeface="Arial" panose="020B0604020202020204" pitchFamily="34" charset="0"/>
              <a:buNone/>
              <a:defRPr/>
            </a:pPr>
            <a:endParaRPr lang="en-US"/>
          </a:p>
          <a:p>
            <a:pPr eaLnBrk="1" fontAlgn="auto" hangingPunct="1">
              <a:spcAft>
                <a:spcPts val="0"/>
              </a:spcAft>
              <a:buFont typeface="Arial" panose="020B0604020202020204" pitchFamily="34" charset="0"/>
              <a:buChar char="•"/>
              <a:defRPr/>
            </a:pPr>
            <a:r>
              <a:rPr lang="en-US" dirty="0" err="1" smtClean="0"/>
              <a:t>Thời</a:t>
            </a:r>
            <a:r>
              <a:rPr lang="en-US" dirty="0" smtClean="0"/>
              <a:t> </a:t>
            </a:r>
            <a:r>
              <a:rPr lang="en-US" dirty="0" err="1" smtClean="0"/>
              <a:t>điểm</a:t>
            </a:r>
            <a:r>
              <a:rPr lang="en-US" dirty="0" smtClean="0"/>
              <a:t> </a:t>
            </a:r>
            <a:r>
              <a:rPr lang="en-US" dirty="0" err="1" smtClean="0"/>
              <a:t>mở</a:t>
            </a:r>
            <a:r>
              <a:rPr lang="en-US" dirty="0" smtClean="0"/>
              <a:t> TK: </a:t>
            </a:r>
            <a:r>
              <a:rPr lang="en-US" dirty="0" err="1" smtClean="0"/>
              <a:t>thời</a:t>
            </a:r>
            <a:r>
              <a:rPr lang="en-US" dirty="0" smtClean="0"/>
              <a:t> </a:t>
            </a:r>
            <a:r>
              <a:rPr lang="en-US" dirty="0" err="1" smtClean="0"/>
              <a:t>điểm</a:t>
            </a:r>
            <a:r>
              <a:rPr lang="en-US" dirty="0" smtClean="0"/>
              <a:t> </a:t>
            </a:r>
            <a:r>
              <a:rPr lang="en-US" dirty="0" err="1" smtClean="0"/>
              <a:t>mà</a:t>
            </a:r>
            <a:r>
              <a:rPr lang="en-US" dirty="0" smtClean="0"/>
              <a:t> </a:t>
            </a:r>
            <a:r>
              <a:rPr lang="en-US" dirty="0" err="1" smtClean="0"/>
              <a:t>người</a:t>
            </a:r>
            <a:r>
              <a:rPr lang="en-US" dirty="0" smtClean="0"/>
              <a:t> </a:t>
            </a:r>
            <a:r>
              <a:rPr lang="en-US" dirty="0" err="1" smtClean="0"/>
              <a:t>để</a:t>
            </a:r>
            <a:r>
              <a:rPr lang="en-US" dirty="0" smtClean="0"/>
              <a:t> </a:t>
            </a:r>
            <a:r>
              <a:rPr lang="en-US" dirty="0" err="1" smtClean="0"/>
              <a:t>lại</a:t>
            </a:r>
            <a:r>
              <a:rPr lang="en-US" dirty="0" smtClean="0"/>
              <a:t> </a:t>
            </a:r>
            <a:r>
              <a:rPr lang="en-US" dirty="0" err="1" smtClean="0"/>
              <a:t>di</a:t>
            </a:r>
            <a:r>
              <a:rPr lang="en-US" dirty="0" smtClean="0"/>
              <a:t> </a:t>
            </a:r>
            <a:r>
              <a:rPr lang="en-US" dirty="0" err="1" smtClean="0"/>
              <a:t>sản</a:t>
            </a:r>
            <a:r>
              <a:rPr lang="en-US" dirty="0" smtClean="0"/>
              <a:t> </a:t>
            </a:r>
            <a:r>
              <a:rPr lang="en-US" dirty="0" err="1" smtClean="0"/>
              <a:t>chết</a:t>
            </a:r>
            <a:r>
              <a:rPr lang="en-US" dirty="0" smtClean="0"/>
              <a:t>.</a:t>
            </a:r>
            <a:r>
              <a:rPr lang="en-US" dirty="0">
                <a:solidFill>
                  <a:srgbClr val="FF0000"/>
                </a:solidFill>
                <a:sym typeface="+mn-ea"/>
              </a:rPr>
              <a:t>(</a:t>
            </a:r>
            <a:r>
              <a:rPr lang="en-US" dirty="0" err="1">
                <a:solidFill>
                  <a:srgbClr val="FF0000"/>
                </a:solidFill>
                <a:sym typeface="+mn-ea"/>
              </a:rPr>
              <a:t>Khoản</a:t>
            </a:r>
            <a:r>
              <a:rPr lang="en-US" dirty="0">
                <a:solidFill>
                  <a:srgbClr val="FF0000"/>
                </a:solidFill>
                <a:sym typeface="+mn-ea"/>
              </a:rPr>
              <a:t> 1 </a:t>
            </a:r>
            <a:r>
              <a:rPr lang="en-US" dirty="0" err="1">
                <a:solidFill>
                  <a:srgbClr val="FF0000"/>
                </a:solidFill>
                <a:sym typeface="+mn-ea"/>
              </a:rPr>
              <a:t>Điều</a:t>
            </a:r>
            <a:r>
              <a:rPr lang="en-US" dirty="0">
                <a:solidFill>
                  <a:srgbClr val="FF0000"/>
                </a:solidFill>
                <a:sym typeface="+mn-ea"/>
              </a:rPr>
              <a:t> 611 BLDS)</a:t>
            </a:r>
            <a:endParaRPr lang="en-US" dirty="0">
              <a:solidFill>
                <a:srgbClr val="FF0000"/>
              </a:solidFill>
            </a:endParaRPr>
          </a:p>
          <a:p>
            <a:pPr eaLnBrk="1" fontAlgn="auto" hangingPunct="1">
              <a:spcAft>
                <a:spcPts val="0"/>
              </a:spcAft>
              <a:buFont typeface="Arial" panose="020B0604020202020204" pitchFamily="34" charset="0"/>
              <a:buChar char="•"/>
              <a:defRPr/>
            </a:pPr>
            <a:r>
              <a:rPr lang="en-US" dirty="0" err="1" smtClean="0"/>
              <a:t>Địa</a:t>
            </a:r>
            <a:r>
              <a:rPr lang="en-US" dirty="0" smtClean="0"/>
              <a:t> </a:t>
            </a:r>
            <a:r>
              <a:rPr lang="en-US" dirty="0" err="1" smtClean="0"/>
              <a:t>điểm</a:t>
            </a:r>
            <a:r>
              <a:rPr lang="en-US" dirty="0" smtClean="0"/>
              <a:t> </a:t>
            </a:r>
            <a:r>
              <a:rPr lang="en-US" dirty="0" err="1" smtClean="0"/>
              <a:t>mở</a:t>
            </a:r>
            <a:r>
              <a:rPr lang="en-US" dirty="0" smtClean="0"/>
              <a:t> TK: </a:t>
            </a:r>
            <a:r>
              <a:rPr lang="en-US" dirty="0" err="1" smtClean="0"/>
              <a:t>nơi</a:t>
            </a:r>
            <a:r>
              <a:rPr lang="en-US" dirty="0" smtClean="0"/>
              <a:t> </a:t>
            </a:r>
            <a:r>
              <a:rPr lang="en-US" dirty="0" err="1" smtClean="0"/>
              <a:t>cư</a:t>
            </a:r>
            <a:r>
              <a:rPr lang="en-US" dirty="0" smtClean="0"/>
              <a:t> </a:t>
            </a:r>
            <a:r>
              <a:rPr lang="en-US" dirty="0" err="1" smtClean="0"/>
              <a:t>trú</a:t>
            </a:r>
            <a:r>
              <a:rPr lang="en-US" dirty="0" smtClean="0"/>
              <a:t> </a:t>
            </a:r>
            <a:r>
              <a:rPr lang="en-US" dirty="0" err="1" smtClean="0"/>
              <a:t>cuối</a:t>
            </a:r>
            <a:r>
              <a:rPr lang="en-US" dirty="0" smtClean="0"/>
              <a:t> </a:t>
            </a:r>
            <a:r>
              <a:rPr lang="en-US" dirty="0" err="1" smtClean="0"/>
              <a:t>cùng</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để</a:t>
            </a:r>
            <a:r>
              <a:rPr lang="en-US" dirty="0" smtClean="0"/>
              <a:t> </a:t>
            </a:r>
            <a:r>
              <a:rPr lang="en-US" dirty="0" err="1" smtClean="0"/>
              <a:t>lại</a:t>
            </a:r>
            <a:r>
              <a:rPr lang="en-US" dirty="0" smtClean="0"/>
              <a:t> </a:t>
            </a:r>
            <a:r>
              <a:rPr lang="en-US" dirty="0" err="1" smtClean="0"/>
              <a:t>di</a:t>
            </a:r>
            <a:r>
              <a:rPr lang="en-US" dirty="0" smtClean="0"/>
              <a:t> </a:t>
            </a:r>
            <a:r>
              <a:rPr lang="en-US" dirty="0" err="1" smtClean="0"/>
              <a:t>sản</a:t>
            </a:r>
            <a:r>
              <a:rPr lang="en-US" dirty="0" smtClean="0"/>
              <a:t>, </a:t>
            </a:r>
            <a:r>
              <a:rPr lang="en-US" dirty="0" err="1" smtClean="0"/>
              <a:t>nếu</a:t>
            </a:r>
            <a:r>
              <a:rPr lang="en-US" dirty="0" smtClean="0"/>
              <a:t> </a:t>
            </a:r>
            <a:r>
              <a:rPr lang="en-US" dirty="0" err="1" smtClean="0"/>
              <a:t>không</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được</a:t>
            </a:r>
            <a:r>
              <a:rPr lang="en-US" dirty="0" smtClean="0"/>
              <a:t> </a:t>
            </a:r>
            <a:r>
              <a:rPr lang="en-US" dirty="0" err="1" smtClean="0"/>
              <a:t>thì</a:t>
            </a:r>
            <a:r>
              <a:rPr lang="en-US" dirty="0" smtClean="0"/>
              <a:t> </a:t>
            </a:r>
            <a:r>
              <a:rPr lang="en-US" dirty="0" err="1" smtClean="0"/>
              <a:t>là</a:t>
            </a:r>
            <a:r>
              <a:rPr lang="en-US" dirty="0" smtClean="0"/>
              <a:t> </a:t>
            </a:r>
            <a:r>
              <a:rPr lang="en-US" dirty="0" err="1" smtClean="0"/>
              <a:t>nơi</a:t>
            </a:r>
            <a:r>
              <a:rPr lang="en-US" dirty="0" smtClean="0"/>
              <a:t> </a:t>
            </a:r>
            <a:r>
              <a:rPr lang="en-US" dirty="0" err="1" smtClean="0"/>
              <a:t>có</a:t>
            </a:r>
            <a:r>
              <a:rPr lang="en-US" dirty="0" smtClean="0"/>
              <a:t> </a:t>
            </a:r>
            <a:r>
              <a:rPr lang="en-US" dirty="0" err="1" smtClean="0"/>
              <a:t>toàn</a:t>
            </a:r>
            <a:r>
              <a:rPr lang="en-US" dirty="0" smtClean="0"/>
              <a:t> </a:t>
            </a:r>
            <a:r>
              <a:rPr lang="en-US" dirty="0" err="1" smtClean="0"/>
              <a:t>bộ</a:t>
            </a:r>
            <a:r>
              <a:rPr lang="en-US" dirty="0" smtClean="0"/>
              <a:t> </a:t>
            </a:r>
            <a:r>
              <a:rPr lang="en-US" dirty="0" err="1" smtClean="0"/>
              <a:t>hoặc</a:t>
            </a:r>
            <a:r>
              <a:rPr lang="en-US" dirty="0" smtClean="0"/>
              <a:t> </a:t>
            </a:r>
            <a:r>
              <a:rPr lang="en-US" dirty="0" err="1" smtClean="0"/>
              <a:t>phần</a:t>
            </a:r>
            <a:r>
              <a:rPr lang="en-US" dirty="0" smtClean="0"/>
              <a:t> </a:t>
            </a:r>
            <a:r>
              <a:rPr lang="en-US" dirty="0" err="1" smtClean="0"/>
              <a:t>lớn</a:t>
            </a:r>
            <a:r>
              <a:rPr lang="en-US" dirty="0" smtClean="0"/>
              <a:t> </a:t>
            </a:r>
            <a:r>
              <a:rPr lang="en-US" dirty="0" err="1" smtClean="0"/>
              <a:t>di</a:t>
            </a:r>
            <a:r>
              <a:rPr lang="en-US" dirty="0" smtClean="0"/>
              <a:t> </a:t>
            </a:r>
            <a:r>
              <a:rPr lang="en-US" dirty="0" err="1" smtClean="0"/>
              <a:t>sản</a:t>
            </a:r>
            <a:r>
              <a:rPr lang="en-US" dirty="0" smtClean="0"/>
              <a:t> TK.</a:t>
            </a:r>
            <a:r>
              <a:rPr lang="en-US" dirty="0">
                <a:solidFill>
                  <a:srgbClr val="FF0000"/>
                </a:solidFill>
                <a:sym typeface="+mn-ea"/>
              </a:rPr>
              <a:t>(</a:t>
            </a:r>
            <a:r>
              <a:rPr lang="en-US" dirty="0" err="1">
                <a:solidFill>
                  <a:srgbClr val="FF0000"/>
                </a:solidFill>
                <a:sym typeface="+mn-ea"/>
              </a:rPr>
              <a:t>Khoản</a:t>
            </a:r>
            <a:r>
              <a:rPr lang="en-US" dirty="0">
                <a:solidFill>
                  <a:srgbClr val="FF0000"/>
                </a:solidFill>
                <a:sym typeface="+mn-ea"/>
              </a:rPr>
              <a:t> 2 </a:t>
            </a:r>
            <a:r>
              <a:rPr lang="en-US" dirty="0" err="1">
                <a:solidFill>
                  <a:srgbClr val="FF0000"/>
                </a:solidFill>
                <a:sym typeface="+mn-ea"/>
              </a:rPr>
              <a:t>Điều</a:t>
            </a:r>
            <a:r>
              <a:rPr lang="en-US" dirty="0">
                <a:solidFill>
                  <a:srgbClr val="FF0000"/>
                </a:solidFill>
                <a:sym typeface="+mn-ea"/>
              </a:rPr>
              <a:t> 611 BLDS)</a:t>
            </a:r>
            <a:endParaRPr lang="en-US" dirty="0">
              <a:solidFill>
                <a:schemeClr val="accent5">
                  <a:lumMod val="50000"/>
                </a:schemeClr>
              </a:solidFill>
            </a:endParaRPr>
          </a:p>
          <a:p>
            <a:pPr eaLnBrk="1" fontAlgn="auto" hangingPunct="1">
              <a:spcAft>
                <a:spcPts val="0"/>
              </a:spcAft>
              <a:buFont typeface="Arial" panose="020B0604020202020204" pitchFamily="34" charset="0"/>
              <a:buChar char="•"/>
              <a:defRPr/>
            </a:pPr>
            <a:r>
              <a:rPr lang="en-US" b="1" i="1" dirty="0" err="1">
                <a:solidFill>
                  <a:schemeClr val="accent5">
                    <a:lumMod val="50000"/>
                  </a:schemeClr>
                </a:solidFill>
                <a:sym typeface="+mn-ea"/>
              </a:rPr>
              <a:t>Người</a:t>
            </a:r>
            <a:r>
              <a:rPr lang="en-US" b="1" i="1" dirty="0">
                <a:solidFill>
                  <a:schemeClr val="accent5">
                    <a:lumMod val="50000"/>
                  </a:schemeClr>
                </a:solidFill>
                <a:sym typeface="+mn-ea"/>
              </a:rPr>
              <a:t> </a:t>
            </a:r>
            <a:r>
              <a:rPr lang="en-US" b="1" i="1" dirty="0" err="1">
                <a:solidFill>
                  <a:schemeClr val="accent5">
                    <a:lumMod val="50000"/>
                  </a:schemeClr>
                </a:solidFill>
                <a:sym typeface="+mn-ea"/>
              </a:rPr>
              <a:t>quản</a:t>
            </a:r>
            <a:r>
              <a:rPr lang="en-US" b="1" i="1" dirty="0">
                <a:solidFill>
                  <a:schemeClr val="accent5">
                    <a:lumMod val="50000"/>
                  </a:schemeClr>
                </a:solidFill>
                <a:sym typeface="+mn-ea"/>
              </a:rPr>
              <a:t> </a:t>
            </a:r>
            <a:r>
              <a:rPr lang="en-US" b="1" i="1" dirty="0" err="1">
                <a:solidFill>
                  <a:schemeClr val="accent5">
                    <a:lumMod val="50000"/>
                  </a:schemeClr>
                </a:solidFill>
                <a:sym typeface="+mn-ea"/>
              </a:rPr>
              <a:t>lý</a:t>
            </a:r>
            <a:r>
              <a:rPr lang="en-US" b="1" i="1" dirty="0">
                <a:solidFill>
                  <a:schemeClr val="accent5">
                    <a:lumMod val="50000"/>
                  </a:schemeClr>
                </a:solidFill>
                <a:sym typeface="+mn-ea"/>
              </a:rPr>
              <a:t> di </a:t>
            </a:r>
            <a:r>
              <a:rPr lang="en-US" b="1" i="1" dirty="0" err="1">
                <a:solidFill>
                  <a:schemeClr val="accent5">
                    <a:lumMod val="50000"/>
                  </a:schemeClr>
                </a:solidFill>
                <a:sym typeface="+mn-ea"/>
              </a:rPr>
              <a:t>sản</a:t>
            </a:r>
            <a:r>
              <a:rPr lang="en-US" b="1" i="1" dirty="0">
                <a:solidFill>
                  <a:schemeClr val="accent5">
                    <a:lumMod val="50000"/>
                  </a:schemeClr>
                </a:solidFill>
                <a:sym typeface="+mn-ea"/>
              </a:rPr>
              <a:t> </a:t>
            </a:r>
            <a:r>
              <a:rPr lang="en-US" dirty="0">
                <a:solidFill>
                  <a:srgbClr val="FF0000"/>
                </a:solidFill>
                <a:sym typeface="+mn-ea"/>
              </a:rPr>
              <a:t>(</a:t>
            </a:r>
            <a:r>
              <a:rPr lang="en-US" dirty="0" err="1">
                <a:solidFill>
                  <a:srgbClr val="FF0000"/>
                </a:solidFill>
                <a:sym typeface="+mn-ea"/>
              </a:rPr>
              <a:t>Điều</a:t>
            </a:r>
            <a:r>
              <a:rPr lang="en-US" dirty="0">
                <a:solidFill>
                  <a:srgbClr val="FF0000"/>
                </a:solidFill>
                <a:sym typeface="+mn-ea"/>
              </a:rPr>
              <a:t> 616 BLDS)</a:t>
            </a:r>
            <a:endParaRPr lang="en-US" dirty="0">
              <a:solidFill>
                <a:srgbClr val="FF0000"/>
              </a:solidFill>
              <a:sym typeface="+mn-ea"/>
            </a:endParaRPr>
          </a:p>
          <a:p>
            <a:pPr eaLnBrk="1" fontAlgn="auto" hangingPunct="1">
              <a:spcAft>
                <a:spcPts val="0"/>
              </a:spcAft>
              <a:buFont typeface="Arial" panose="020B0604020202020204" pitchFamily="34" charset="0"/>
              <a:buChar char="•"/>
              <a:defRPr/>
            </a:pPr>
            <a:r>
              <a:rPr lang="en-US" b="1" i="1" dirty="0" err="1">
                <a:solidFill>
                  <a:schemeClr val="accent5">
                    <a:lumMod val="50000"/>
                  </a:schemeClr>
                </a:solidFill>
                <a:sym typeface="+mn-ea"/>
              </a:rPr>
              <a:t>Thời</a:t>
            </a:r>
            <a:r>
              <a:rPr lang="en-US" b="1" i="1" dirty="0">
                <a:solidFill>
                  <a:schemeClr val="accent5">
                    <a:lumMod val="50000"/>
                  </a:schemeClr>
                </a:solidFill>
                <a:sym typeface="+mn-ea"/>
              </a:rPr>
              <a:t> </a:t>
            </a:r>
            <a:r>
              <a:rPr lang="en-US" b="1" i="1" dirty="0" err="1">
                <a:solidFill>
                  <a:schemeClr val="accent5">
                    <a:lumMod val="50000"/>
                  </a:schemeClr>
                </a:solidFill>
                <a:latin typeface="Times New Roman" panose="02020603050405020304" pitchFamily="18" charset="0"/>
                <a:cs typeface="Times New Roman" panose="02020603050405020304" pitchFamily="18" charset="0"/>
                <a:sym typeface="+mn-ea"/>
              </a:rPr>
              <a:t>hiệu</a:t>
            </a:r>
            <a:r>
              <a:rPr lang="vi-VN" altLang="en-US" b="1" i="1" dirty="0" err="1">
                <a:solidFill>
                  <a:schemeClr val="accent5">
                    <a:lumMod val="50000"/>
                  </a:schemeClr>
                </a:solidFill>
                <a:latin typeface="Times New Roman" panose="02020603050405020304" pitchFamily="18" charset="0"/>
                <a:cs typeface="Times New Roman" panose="02020603050405020304" pitchFamily="18" charset="0"/>
                <a:sym typeface="+mn-ea"/>
              </a:rPr>
              <a:t> khởi kiện</a:t>
            </a:r>
            <a:r>
              <a:rPr lang="en-US" b="1" i="1" dirty="0">
                <a:solidFill>
                  <a:schemeClr val="accent5">
                    <a:lumMod val="50000"/>
                  </a:schemeClr>
                </a:solidFill>
                <a:latin typeface="Times New Roman" panose="02020603050405020304" pitchFamily="18" charset="0"/>
                <a:cs typeface="Times New Roman" panose="02020603050405020304" pitchFamily="18" charset="0"/>
                <a:sym typeface="+mn-ea"/>
              </a:rPr>
              <a:t> </a:t>
            </a:r>
            <a:r>
              <a:rPr lang="en-US" b="1" i="1" dirty="0" err="1">
                <a:solidFill>
                  <a:schemeClr val="accent5">
                    <a:lumMod val="50000"/>
                  </a:schemeClr>
                </a:solidFill>
                <a:sym typeface="+mn-ea"/>
              </a:rPr>
              <a:t>thừa</a:t>
            </a:r>
            <a:r>
              <a:rPr lang="en-US" b="1" i="1" dirty="0">
                <a:solidFill>
                  <a:schemeClr val="accent5">
                    <a:lumMod val="50000"/>
                  </a:schemeClr>
                </a:solidFill>
                <a:sym typeface="+mn-ea"/>
              </a:rPr>
              <a:t> </a:t>
            </a:r>
            <a:r>
              <a:rPr lang="en-US" b="1" i="1" dirty="0" err="1">
                <a:solidFill>
                  <a:schemeClr val="accent5">
                    <a:lumMod val="50000"/>
                  </a:schemeClr>
                </a:solidFill>
                <a:sym typeface="+mn-ea"/>
              </a:rPr>
              <a:t>kế</a:t>
            </a:r>
            <a:r>
              <a:rPr lang="en-US" b="1" i="1" dirty="0">
                <a:solidFill>
                  <a:schemeClr val="accent5">
                    <a:lumMod val="50000"/>
                  </a:schemeClr>
                </a:solidFill>
                <a:sym typeface="+mn-ea"/>
              </a:rPr>
              <a:t> </a:t>
            </a:r>
            <a:r>
              <a:rPr lang="en-US" dirty="0">
                <a:solidFill>
                  <a:srgbClr val="FF0000"/>
                </a:solidFill>
                <a:sym typeface="+mn-ea"/>
              </a:rPr>
              <a:t>(</a:t>
            </a:r>
            <a:r>
              <a:rPr lang="en-US" dirty="0" err="1">
                <a:solidFill>
                  <a:srgbClr val="FF0000"/>
                </a:solidFill>
                <a:sym typeface="+mn-ea"/>
              </a:rPr>
              <a:t>Điều</a:t>
            </a:r>
            <a:r>
              <a:rPr lang="en-US" dirty="0">
                <a:solidFill>
                  <a:srgbClr val="FF0000"/>
                </a:solidFill>
                <a:sym typeface="+mn-ea"/>
              </a:rPr>
              <a:t> 623 BLDS)</a:t>
            </a:r>
            <a:r>
              <a:rPr lang="en-US" dirty="0" smtClean="0"/>
              <a:t> </a:t>
            </a:r>
            <a:endParaRPr lang="en-US" dirty="0" smtClean="0"/>
          </a:p>
          <a:p>
            <a:pPr eaLnBrk="1" fontAlgn="auto" hangingPunct="1">
              <a:spcAft>
                <a:spcPts val="0"/>
              </a:spcAft>
              <a:buFont typeface="Arial" panose="020B0604020202020204" pitchFamily="34" charset="0"/>
              <a:buNone/>
              <a:defRPr/>
            </a:pPr>
            <a:endParaRPr lang="en-US" dirty="0"/>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801"/>
            <a:ext cx="7010400" cy="1143000"/>
          </a:xfrm>
        </p:spPr>
        <p:txBody>
          <a:bodyPr>
            <a:normAutofit fontScale="90000"/>
          </a:bodyPr>
          <a:lstStyle/>
          <a:p>
            <a:pPr eaLnBrk="1" fontAlgn="auto" hangingPunct="1">
              <a:spcAft>
                <a:spcPts val="0"/>
              </a:spcAft>
              <a:defRPr/>
            </a:pPr>
            <a:r>
              <a:rPr lang="en-US" dirty="0" smtClean="0"/>
              <a:t>2.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nội</a:t>
            </a:r>
            <a:r>
              <a:rPr lang="en-US" dirty="0" smtClean="0">
                <a:latin typeface="Arial" panose="020B0604020202020204" pitchFamily="34" charset="0"/>
                <a:cs typeface="Arial" panose="020B0604020202020204" pitchFamily="34" charset="0"/>
              </a:rPr>
              <a:t> dung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Luật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sự</a:t>
            </a:r>
            <a:r>
              <a:rPr lang="en-US" dirty="0" smtClean="0"/>
              <a:t> </a:t>
            </a:r>
            <a:endParaRPr lang="en-US" dirty="0"/>
          </a:p>
        </p:txBody>
      </p:sp>
      <p:sp>
        <p:nvSpPr>
          <p:cNvPr id="3" name="Content Placeholder 2"/>
          <p:cNvSpPr>
            <a:spLocks noGrp="1"/>
          </p:cNvSpPr>
          <p:nvPr>
            <p:ph idx="1"/>
          </p:nvPr>
        </p:nvSpPr>
        <p:spPr>
          <a:xfrm>
            <a:off x="228600" y="1295400"/>
            <a:ext cx="8686800" cy="5562600"/>
          </a:xfrm>
        </p:spPr>
        <p:txBody>
          <a:bodyPr rtlCol="0">
            <a:normAutofit/>
          </a:bodyPr>
          <a:lstStyle/>
          <a:p>
            <a:pPr eaLnBrk="1" fontAlgn="auto" hangingPunct="1">
              <a:lnSpc>
                <a:spcPct val="150000"/>
              </a:lnSpc>
              <a:spcAft>
                <a:spcPts val="0"/>
              </a:spcAft>
              <a:buFont typeface="Arial" panose="020B0604020202020204" pitchFamily="34" charset="0"/>
              <a:buNone/>
              <a:defRPr/>
            </a:pPr>
            <a:r>
              <a:rPr lang="en-US" b="1" dirty="0" smtClean="0">
                <a:latin typeface="Arial" panose="020B0604020202020204" pitchFamily="34" charset="0"/>
                <a:cs typeface="Arial" panose="020B0604020202020204" pitchFamily="34" charset="0"/>
              </a:rPr>
              <a:t>2.3 </a:t>
            </a:r>
            <a:r>
              <a:rPr lang="en-US" b="1" dirty="0" err="1" smtClean="0"/>
              <a:t>Chế</a:t>
            </a:r>
            <a:r>
              <a:rPr lang="en-US" b="1" dirty="0" smtClean="0"/>
              <a:t> </a:t>
            </a:r>
            <a:r>
              <a:rPr lang="en-US" b="1" dirty="0" err="1" smtClean="0"/>
              <a:t>định</a:t>
            </a:r>
            <a:r>
              <a:rPr lang="en-US" b="1" dirty="0" smtClean="0"/>
              <a:t> </a:t>
            </a:r>
            <a:r>
              <a:rPr lang="en-US" b="1" dirty="0" err="1" smtClean="0"/>
              <a:t>về</a:t>
            </a:r>
            <a:r>
              <a:rPr lang="en-US" b="1" dirty="0" smtClean="0"/>
              <a:t> </a:t>
            </a:r>
            <a:r>
              <a:rPr lang="en-US" b="1" dirty="0" err="1" smtClean="0"/>
              <a:t>hợp</a:t>
            </a:r>
            <a:r>
              <a:rPr lang="en-US" b="1" dirty="0" smtClean="0"/>
              <a:t> </a:t>
            </a:r>
            <a:r>
              <a:rPr lang="en-US" b="1" dirty="0" err="1" smtClean="0"/>
              <a:t>đồng</a:t>
            </a:r>
            <a:r>
              <a:rPr lang="en-US" b="1" dirty="0" smtClean="0"/>
              <a:t> </a:t>
            </a:r>
            <a:r>
              <a:rPr lang="en-US" b="1" dirty="0" err="1" smtClean="0"/>
              <a:t>dân</a:t>
            </a:r>
            <a:r>
              <a:rPr lang="en-US" b="1" dirty="0" smtClean="0"/>
              <a:t> </a:t>
            </a:r>
            <a:r>
              <a:rPr lang="en-US" b="1" dirty="0" err="1" smtClean="0"/>
              <a:t>sự</a:t>
            </a:r>
            <a:r>
              <a:rPr lang="en-US" b="1" dirty="0" smtClean="0"/>
              <a:t> </a:t>
            </a:r>
            <a:endParaRPr lang="en-US" b="1" dirty="0" smtClean="0">
              <a:latin typeface="Arial" panose="020B0604020202020204" pitchFamily="34" charset="0"/>
              <a:cs typeface="Arial" panose="020B0604020202020204" pitchFamily="34" charset="0"/>
            </a:endParaRPr>
          </a:p>
          <a:p>
            <a:pPr marL="514350" indent="-514350" algn="ctr" eaLnBrk="1" fontAlgn="auto" hangingPunct="1">
              <a:spcAft>
                <a:spcPts val="0"/>
              </a:spcAft>
              <a:buFont typeface="Arial" panose="020B0604020202020204" pitchFamily="34" charset="0"/>
              <a:buNone/>
              <a:defRPr/>
            </a:pPr>
            <a:r>
              <a:rPr lang="en-US" sz="2500" dirty="0" err="1" smtClean="0">
                <a:latin typeface="Arial" panose="020B0604020202020204" pitchFamily="34" charset="0"/>
                <a:cs typeface="Arial" panose="020B0604020202020204" pitchFamily="34" charset="0"/>
              </a:rPr>
              <a:t>xác</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lập</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thay</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đổi</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chấm</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dứt</a:t>
            </a:r>
            <a:r>
              <a:rPr lang="en-US" sz="2500" dirty="0" smtClean="0">
                <a:latin typeface="Arial" panose="020B0604020202020204" pitchFamily="34" charset="0"/>
                <a:cs typeface="Arial" panose="020B0604020202020204" pitchFamily="34" charset="0"/>
              </a:rPr>
              <a:t> </a:t>
            </a:r>
            <a:endParaRPr lang="en-US" sz="2500" dirty="0" smtClean="0">
              <a:latin typeface="Arial" panose="020B0604020202020204" pitchFamily="34" charset="0"/>
              <a:cs typeface="Arial" panose="020B0604020202020204" pitchFamily="34" charset="0"/>
            </a:endParaRPr>
          </a:p>
          <a:p>
            <a:pPr marL="514350" indent="-514350" algn="ctr" eaLnBrk="1" fontAlgn="auto" hangingPunct="1">
              <a:spcAft>
                <a:spcPts val="0"/>
              </a:spcAft>
              <a:buFont typeface="Arial" panose="020B0604020202020204" pitchFamily="34" charset="0"/>
              <a:buNone/>
              <a:defRPr/>
            </a:pPr>
            <a:r>
              <a:rPr lang="en-US" sz="2500" dirty="0" err="1" smtClean="0">
                <a:latin typeface="Arial" panose="020B0604020202020204" pitchFamily="34" charset="0"/>
                <a:cs typeface="Arial" panose="020B0604020202020204" pitchFamily="34" charset="0"/>
              </a:rPr>
              <a:t>quyền</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và</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nghĩa</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vụ</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dân</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sự</a:t>
            </a:r>
            <a:r>
              <a:rPr lang="en-US" sz="2500" dirty="0" smtClean="0">
                <a:latin typeface="Arial" panose="020B0604020202020204" pitchFamily="34" charset="0"/>
                <a:cs typeface="Arial" panose="020B0604020202020204" pitchFamily="34" charset="0"/>
              </a:rPr>
              <a:t> </a:t>
            </a:r>
            <a:endParaRPr lang="en-US" sz="2500" dirty="0" smtClean="0">
              <a:latin typeface="Arial" panose="020B0604020202020204" pitchFamily="34" charset="0"/>
              <a:cs typeface="Arial" panose="020B0604020202020204" pitchFamily="34" charset="0"/>
            </a:endParaRPr>
          </a:p>
          <a:p>
            <a:pPr marL="514350" indent="-514350" eaLnBrk="1" fontAlgn="auto" hangingPunct="1">
              <a:spcAft>
                <a:spcPts val="0"/>
              </a:spcAft>
              <a:buFont typeface="Arial" panose="020B0604020202020204" pitchFamily="34" charset="0"/>
              <a:buNone/>
              <a:defRPr/>
            </a:pPr>
            <a:r>
              <a:rPr lang="en-US" sz="2800" b="1" dirty="0" smtClean="0">
                <a:solidFill>
                  <a:srgbClr val="FF0000"/>
                </a:solidFill>
                <a:latin typeface="Arial" panose="020B0604020202020204" pitchFamily="34" charset="0"/>
                <a:cs typeface="Arial" panose="020B0604020202020204" pitchFamily="34" charset="0"/>
              </a:rPr>
              <a:t>BÊN A                                                                BÊN B</a:t>
            </a:r>
            <a:endParaRPr lang="en-US" sz="2800" b="1" dirty="0" smtClean="0">
              <a:solidFill>
                <a:srgbClr val="FF0000"/>
              </a:solidFill>
              <a:latin typeface="Arial" panose="020B0604020202020204" pitchFamily="34" charset="0"/>
              <a:cs typeface="Arial" panose="020B0604020202020204" pitchFamily="34" charset="0"/>
            </a:endParaRPr>
          </a:p>
          <a:p>
            <a:pPr marL="514350" indent="-514350" eaLnBrk="1" fontAlgn="auto" hangingPunct="1">
              <a:spcAft>
                <a:spcPts val="0"/>
              </a:spcAft>
              <a:buFont typeface="Arial" panose="020B0604020202020204" pitchFamily="34" charset="0"/>
              <a:buNone/>
              <a:defRPr/>
            </a:pPr>
            <a:endParaRPr lang="en-US" b="1" dirty="0" smtClean="0">
              <a:latin typeface="Arial" panose="020B0604020202020204" pitchFamily="34" charset="0"/>
              <a:cs typeface="Arial" panose="020B0604020202020204" pitchFamily="34" charset="0"/>
            </a:endParaRPr>
          </a:p>
          <a:p>
            <a:pPr marL="514350" indent="-514350" algn="ctr" eaLnBrk="1" fontAlgn="auto" hangingPunct="1">
              <a:spcAft>
                <a:spcPts val="0"/>
              </a:spcAft>
              <a:buFont typeface="Arial" panose="020B0604020202020204" pitchFamily="34" charset="0"/>
              <a:buNone/>
              <a:defRPr/>
            </a:pPr>
            <a:r>
              <a:rPr lang="en-US" sz="2500" i="1" dirty="0" err="1" smtClean="0">
                <a:latin typeface="Arial" panose="020B0604020202020204" pitchFamily="34" charset="0"/>
                <a:cs typeface="Arial" panose="020B0604020202020204" pitchFamily="34" charset="0"/>
              </a:rPr>
              <a:t>miệng</a:t>
            </a:r>
            <a:r>
              <a:rPr lang="en-US" sz="2500" i="1" dirty="0" smtClean="0">
                <a:latin typeface="Arial" panose="020B0604020202020204" pitchFamily="34" charset="0"/>
                <a:cs typeface="Arial" panose="020B0604020202020204" pitchFamily="34" charset="0"/>
              </a:rPr>
              <a:t>                       </a:t>
            </a:r>
            <a:r>
              <a:rPr lang="en-US" sz="2500" i="1" dirty="0" err="1" smtClean="0">
                <a:latin typeface="Arial" panose="020B0604020202020204" pitchFamily="34" charset="0"/>
                <a:cs typeface="Arial" panose="020B0604020202020204" pitchFamily="34" charset="0"/>
              </a:rPr>
              <a:t>văn</a:t>
            </a:r>
            <a:r>
              <a:rPr lang="en-US" sz="2500" i="1" dirty="0" smtClean="0">
                <a:latin typeface="Arial" panose="020B0604020202020204" pitchFamily="34" charset="0"/>
                <a:cs typeface="Arial" panose="020B0604020202020204" pitchFamily="34" charset="0"/>
              </a:rPr>
              <a:t> </a:t>
            </a:r>
            <a:r>
              <a:rPr lang="en-US" sz="2500" i="1" dirty="0" err="1" smtClean="0">
                <a:latin typeface="Arial" panose="020B0604020202020204" pitchFamily="34" charset="0"/>
                <a:cs typeface="Arial" panose="020B0604020202020204" pitchFamily="34" charset="0"/>
              </a:rPr>
              <a:t>bản</a:t>
            </a:r>
            <a:endParaRPr lang="en-US" sz="2500" i="1" dirty="0" smtClean="0">
              <a:latin typeface="Arial" panose="020B0604020202020204" pitchFamily="34" charset="0"/>
              <a:cs typeface="Arial" panose="020B0604020202020204" pitchFamily="34" charset="0"/>
            </a:endParaRPr>
          </a:p>
          <a:p>
            <a:pPr marL="514350" indent="-514350" algn="ctr" eaLnBrk="1" fontAlgn="auto" hangingPunct="1">
              <a:spcAft>
                <a:spcPts val="0"/>
              </a:spcAft>
              <a:buFont typeface="Arial" panose="020B0604020202020204" pitchFamily="34" charset="0"/>
              <a:buNone/>
              <a:defRPr/>
            </a:pPr>
            <a:endParaRPr lang="en-US" sz="2500" i="1" dirty="0" smtClean="0">
              <a:latin typeface="Arial" panose="020B0604020202020204" pitchFamily="34" charset="0"/>
              <a:cs typeface="Arial" panose="020B0604020202020204" pitchFamily="34" charset="0"/>
            </a:endParaRPr>
          </a:p>
          <a:p>
            <a:pPr algn="ctr" eaLnBrk="1" fontAlgn="auto" hangingPunct="1">
              <a:spcAft>
                <a:spcPts val="0"/>
              </a:spcAft>
              <a:buFont typeface="Arial" panose="020B0604020202020204" pitchFamily="34" charset="0"/>
              <a:buNone/>
              <a:defRPr/>
            </a:pPr>
            <a:r>
              <a:rPr lang="en-US" sz="2500" dirty="0" err="1" smtClean="0">
                <a:latin typeface="Arial" panose="020B0604020202020204" pitchFamily="34" charset="0"/>
                <a:cs typeface="Arial" panose="020B0604020202020204" pitchFamily="34" charset="0"/>
              </a:rPr>
              <a:t>Điều</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khoản</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cơ</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bản</a:t>
            </a:r>
            <a:r>
              <a:rPr lang="en-US" sz="2500" dirty="0" smtClean="0">
                <a:latin typeface="Arial" panose="020B0604020202020204" pitchFamily="34" charset="0"/>
                <a:cs typeface="Arial" panose="020B0604020202020204" pitchFamily="34" charset="0"/>
              </a:rPr>
              <a:t> </a:t>
            </a:r>
            <a:endParaRPr lang="en-US" sz="2500" dirty="0" smtClean="0">
              <a:latin typeface="Arial" panose="020B0604020202020204" pitchFamily="34" charset="0"/>
              <a:cs typeface="Arial" panose="020B0604020202020204" pitchFamily="34" charset="0"/>
            </a:endParaRPr>
          </a:p>
          <a:p>
            <a:pPr algn="ctr" eaLnBrk="1" fontAlgn="auto" hangingPunct="1">
              <a:spcAft>
                <a:spcPts val="0"/>
              </a:spcAft>
              <a:buFont typeface="Arial" panose="020B0604020202020204" pitchFamily="34" charset="0"/>
              <a:buNone/>
              <a:defRPr/>
            </a:pP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Điều</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khoản</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thông</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thường</a:t>
            </a:r>
            <a:r>
              <a:rPr lang="en-US" sz="2500" dirty="0" smtClean="0">
                <a:latin typeface="Arial" panose="020B0604020202020204" pitchFamily="34" charset="0"/>
                <a:cs typeface="Arial" panose="020B0604020202020204" pitchFamily="34" charset="0"/>
              </a:rPr>
              <a:t> </a:t>
            </a:r>
            <a:endParaRPr lang="en-US" sz="2500" dirty="0" smtClean="0">
              <a:latin typeface="Arial" panose="020B0604020202020204" pitchFamily="34" charset="0"/>
              <a:cs typeface="Arial" panose="020B0604020202020204" pitchFamily="34" charset="0"/>
            </a:endParaRPr>
          </a:p>
          <a:p>
            <a:pPr algn="ctr" eaLnBrk="1" fontAlgn="auto" hangingPunct="1">
              <a:spcAft>
                <a:spcPts val="0"/>
              </a:spcAft>
              <a:buFont typeface="Arial" panose="020B0604020202020204" pitchFamily="34" charset="0"/>
              <a:buNone/>
              <a:defRPr/>
            </a:pP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Điều</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khoản</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tuỳ</a:t>
            </a:r>
            <a:r>
              <a:rPr lang="en-US" sz="2500" dirty="0" smtClean="0">
                <a:latin typeface="Arial" panose="020B0604020202020204" pitchFamily="34" charset="0"/>
                <a:cs typeface="Arial" panose="020B0604020202020204" pitchFamily="34" charset="0"/>
              </a:rPr>
              <a:t> </a:t>
            </a:r>
            <a:r>
              <a:rPr lang="en-US" sz="2500" dirty="0" err="1" smtClean="0">
                <a:latin typeface="Arial" panose="020B0604020202020204" pitchFamily="34" charset="0"/>
                <a:cs typeface="Arial" panose="020B0604020202020204" pitchFamily="34" charset="0"/>
              </a:rPr>
              <a:t>nghi</a:t>
            </a:r>
            <a:endParaRPr lang="en-US" sz="2500" dirty="0" smtClean="0">
              <a:latin typeface="Arial" panose="020B0604020202020204" pitchFamily="34" charset="0"/>
              <a:cs typeface="Arial" panose="020B0604020202020204" pitchFamily="34" charset="0"/>
            </a:endParaRPr>
          </a:p>
          <a:p>
            <a:pPr marL="514350" indent="-514350" algn="ctr" eaLnBrk="1" fontAlgn="auto" hangingPunct="1">
              <a:spcAft>
                <a:spcPts val="0"/>
              </a:spcAft>
              <a:buFont typeface="Arial" panose="020B0604020202020204" pitchFamily="34" charset="0"/>
              <a:buNone/>
              <a:defRPr/>
            </a:pPr>
            <a:endParaRPr lang="en-US" sz="2500" dirty="0" smtClean="0">
              <a:latin typeface="Arial" panose="020B0604020202020204" pitchFamily="34" charset="0"/>
              <a:cs typeface="Arial" panose="020B0604020202020204" pitchFamily="34" charset="0"/>
            </a:endParaRPr>
          </a:p>
        </p:txBody>
      </p:sp>
      <p:cxnSp>
        <p:nvCxnSpPr>
          <p:cNvPr id="7" name="Straight Arrow Connector 6"/>
          <p:cNvCxnSpPr/>
          <p:nvPr/>
        </p:nvCxnSpPr>
        <p:spPr>
          <a:xfrm>
            <a:off x="1676400" y="3200400"/>
            <a:ext cx="5715000" cy="1588"/>
          </a:xfrm>
          <a:prstGeom prst="straightConnector1">
            <a:avLst/>
          </a:prstGeom>
          <a:ln w="50800">
            <a:solidFill>
              <a:schemeClr val="accent3">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Action Button: Forward or Next 7">
            <a:hlinkClick r:id="" action="ppaction://hlinkshowjump?jump=nextslide" highlightClick="1"/>
          </p:cNvPr>
          <p:cNvSpPr/>
          <p:nvPr/>
        </p:nvSpPr>
        <p:spPr>
          <a:xfrm>
            <a:off x="3200400" y="3429000"/>
            <a:ext cx="2590800" cy="533400"/>
          </a:xfrm>
          <a:prstGeom prst="actionButtonForwardNex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2500" b="1" dirty="0">
                <a:latin typeface="Arial" panose="020B0604020202020204" pitchFamily="34" charset="0"/>
                <a:cs typeface="Arial" panose="020B0604020202020204" pitchFamily="34" charset="0"/>
              </a:rPr>
              <a:t>  CHỦ        THỂ</a:t>
            </a:r>
            <a:endParaRPr lang="en-US" sz="2500" b="1" dirty="0">
              <a:latin typeface="Arial" panose="020B0604020202020204" pitchFamily="34" charset="0"/>
              <a:cs typeface="Arial" panose="020B0604020202020204" pitchFamily="34" charset="0"/>
            </a:endParaRPr>
          </a:p>
        </p:txBody>
      </p:sp>
      <p:sp>
        <p:nvSpPr>
          <p:cNvPr id="9" name="Down Arrow 8"/>
          <p:cNvSpPr/>
          <p:nvPr/>
        </p:nvSpPr>
        <p:spPr>
          <a:xfrm>
            <a:off x="3962400" y="4114800"/>
            <a:ext cx="1143000" cy="914400"/>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Left Brace 10"/>
          <p:cNvSpPr/>
          <p:nvPr/>
        </p:nvSpPr>
        <p:spPr>
          <a:xfrm>
            <a:off x="2667000" y="5029200"/>
            <a:ext cx="609600" cy="1447800"/>
          </a:xfrm>
          <a:prstGeom prst="leftBrace">
            <a:avLst/>
          </a:prstGeom>
          <a:ln w="508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801"/>
            <a:ext cx="7010400" cy="1143000"/>
          </a:xfrm>
        </p:spPr>
        <p:txBody>
          <a:bodyPr>
            <a:normAutofit fontScale="90000"/>
          </a:bodyPr>
          <a:lstStyle/>
          <a:p>
            <a:pPr eaLnBrk="1" fontAlgn="auto" hangingPunct="1">
              <a:spcAft>
                <a:spcPts val="0"/>
              </a:spcAft>
              <a:defRPr/>
            </a:pPr>
            <a:r>
              <a:rPr lang="en-US" dirty="0" smtClean="0"/>
              <a:t>2.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nội</a:t>
            </a:r>
            <a:r>
              <a:rPr lang="en-US" dirty="0" smtClean="0">
                <a:latin typeface="Arial" panose="020B0604020202020204" pitchFamily="34" charset="0"/>
                <a:cs typeface="Arial" panose="020B0604020202020204" pitchFamily="34" charset="0"/>
              </a:rPr>
              <a:t> dung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Luật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sự</a:t>
            </a:r>
            <a:r>
              <a:rPr lang="en-US" dirty="0" smtClean="0"/>
              <a:t> </a:t>
            </a:r>
            <a:endParaRPr lang="en-US" dirty="0"/>
          </a:p>
        </p:txBody>
      </p:sp>
      <p:sp>
        <p:nvSpPr>
          <p:cNvPr id="3" name="Content Placeholder 2"/>
          <p:cNvSpPr>
            <a:spLocks noGrp="1"/>
          </p:cNvSpPr>
          <p:nvPr>
            <p:ph idx="1"/>
          </p:nvPr>
        </p:nvSpPr>
        <p:spPr>
          <a:xfrm>
            <a:off x="228600" y="1295400"/>
            <a:ext cx="8915400" cy="5562600"/>
          </a:xfrm>
        </p:spPr>
        <p:txBody>
          <a:bodyPr rtlCol="0">
            <a:normAutofit fontScale="85000" lnSpcReduction="20000"/>
          </a:bodyPr>
          <a:lstStyle/>
          <a:p>
            <a:pPr eaLnBrk="1" fontAlgn="auto" hangingPunct="1">
              <a:spcAft>
                <a:spcPts val="0"/>
              </a:spcAft>
              <a:buFont typeface="Arial" panose="020B0604020202020204" pitchFamily="34" charset="0"/>
              <a:buNone/>
              <a:defRPr/>
            </a:pPr>
            <a:r>
              <a:rPr lang="en-US" b="1" dirty="0" smtClean="0">
                <a:latin typeface="Arial" panose="020B0604020202020204" pitchFamily="34" charset="0"/>
                <a:cs typeface="Arial" panose="020B0604020202020204" pitchFamily="34" charset="0"/>
              </a:rPr>
              <a:t>2.3 </a:t>
            </a:r>
            <a:r>
              <a:rPr lang="en-US" b="1" dirty="0" err="1" smtClean="0"/>
              <a:t>Chế</a:t>
            </a:r>
            <a:r>
              <a:rPr lang="en-US" b="1" dirty="0" smtClean="0"/>
              <a:t> </a:t>
            </a:r>
            <a:r>
              <a:rPr lang="en-US" b="1" dirty="0" err="1" smtClean="0"/>
              <a:t>định</a:t>
            </a:r>
            <a:r>
              <a:rPr lang="en-US" b="1" dirty="0" smtClean="0"/>
              <a:t> </a:t>
            </a:r>
            <a:r>
              <a:rPr lang="en-US" b="1" dirty="0" err="1" smtClean="0"/>
              <a:t>về</a:t>
            </a:r>
            <a:r>
              <a:rPr lang="en-US" b="1" dirty="0" smtClean="0"/>
              <a:t> </a:t>
            </a:r>
            <a:r>
              <a:rPr lang="en-US" b="1" dirty="0" err="1" smtClean="0"/>
              <a:t>hợp</a:t>
            </a:r>
            <a:r>
              <a:rPr lang="en-US" b="1" dirty="0" smtClean="0"/>
              <a:t> </a:t>
            </a:r>
            <a:r>
              <a:rPr lang="en-US" b="1" dirty="0" err="1" smtClean="0"/>
              <a:t>đồng</a:t>
            </a:r>
            <a:r>
              <a:rPr lang="en-US" b="1" dirty="0" smtClean="0"/>
              <a:t> </a:t>
            </a:r>
            <a:r>
              <a:rPr lang="en-US" b="1" dirty="0" err="1" smtClean="0"/>
              <a:t>dân</a:t>
            </a:r>
            <a:r>
              <a:rPr lang="en-US" b="1" dirty="0" smtClean="0"/>
              <a:t> </a:t>
            </a:r>
            <a:r>
              <a:rPr lang="en-US" b="1" dirty="0" err="1" smtClean="0"/>
              <a:t>sự</a:t>
            </a:r>
            <a:r>
              <a:rPr lang="en-US" b="1" dirty="0" smtClean="0"/>
              <a:t> </a:t>
            </a:r>
            <a:endParaRPr lang="en-US" b="1" dirty="0" smtClean="0">
              <a:latin typeface="Arial" panose="020B0604020202020204" pitchFamily="34" charset="0"/>
              <a:cs typeface="Arial" panose="020B0604020202020204" pitchFamily="34" charset="0"/>
            </a:endParaRPr>
          </a:p>
          <a:p>
            <a:pPr eaLnBrk="1" fontAlgn="auto" hangingPunct="1">
              <a:spcAft>
                <a:spcPts val="0"/>
              </a:spcAft>
              <a:buFont typeface="Arial" panose="020B0604020202020204" pitchFamily="34" charset="0"/>
              <a:buNone/>
              <a:defRPr/>
            </a:pPr>
            <a:r>
              <a:rPr lang="en-US" b="1" dirty="0" err="1" smtClean="0">
                <a:solidFill>
                  <a:srgbClr val="FF0000"/>
                </a:solidFill>
                <a:latin typeface="Arial" panose="020B0604020202020204" pitchFamily="34" charset="0"/>
                <a:cs typeface="Arial" panose="020B0604020202020204" pitchFamily="34" charset="0"/>
              </a:rPr>
              <a:t>Chủ</a:t>
            </a:r>
            <a:r>
              <a:rPr lang="en-US" b="1" dirty="0" smtClean="0">
                <a:solidFill>
                  <a:srgbClr val="FF0000"/>
                </a:solidFill>
                <a:latin typeface="Arial" panose="020B0604020202020204" pitchFamily="34" charset="0"/>
                <a:cs typeface="Arial" panose="020B0604020202020204" pitchFamily="34" charset="0"/>
              </a:rPr>
              <a:t> </a:t>
            </a:r>
            <a:r>
              <a:rPr lang="en-US" b="1" dirty="0" err="1" smtClean="0">
                <a:solidFill>
                  <a:srgbClr val="FF0000"/>
                </a:solidFill>
                <a:latin typeface="Arial" panose="020B0604020202020204" pitchFamily="34" charset="0"/>
                <a:cs typeface="Arial" panose="020B0604020202020204" pitchFamily="34" charset="0"/>
              </a:rPr>
              <a:t>thể</a:t>
            </a:r>
            <a:endParaRPr lang="en-US" b="1" dirty="0" smtClean="0">
              <a:solidFill>
                <a:srgbClr val="FF0000"/>
              </a:solidFill>
              <a:latin typeface="Arial" panose="020B0604020202020204" pitchFamily="34" charset="0"/>
              <a:cs typeface="Arial" panose="020B0604020202020204" pitchFamily="34" charset="0"/>
            </a:endParaRPr>
          </a:p>
          <a:p>
            <a:pPr eaLnBrk="1" fontAlgn="auto" hangingPunct="1">
              <a:spcAft>
                <a:spcPts val="0"/>
              </a:spcAft>
              <a:buFont typeface="Arial" panose="020B0604020202020204" pitchFamily="34" charset="0"/>
              <a:buChar char="•"/>
              <a:defRPr/>
            </a:pPr>
            <a:r>
              <a:rPr lang="en-US" dirty="0" err="1" smtClean="0">
                <a:solidFill>
                  <a:schemeClr val="accent3">
                    <a:lumMod val="50000"/>
                  </a:schemeClr>
                </a:solidFill>
                <a:latin typeface="Arial" panose="020B0604020202020204" pitchFamily="34" charset="0"/>
                <a:cs typeface="Arial" panose="020B0604020202020204" pitchFamily="34" charset="0"/>
              </a:rPr>
              <a:t>Cá</a:t>
            </a:r>
            <a:r>
              <a:rPr lang="en-US" dirty="0" smtClean="0">
                <a:solidFill>
                  <a:schemeClr val="accent3">
                    <a:lumMod val="50000"/>
                  </a:schemeClr>
                </a:solidFill>
                <a:latin typeface="Arial" panose="020B0604020202020204" pitchFamily="34" charset="0"/>
                <a:cs typeface="Arial" panose="020B0604020202020204" pitchFamily="34" charset="0"/>
              </a:rPr>
              <a:t> </a:t>
            </a:r>
            <a:r>
              <a:rPr lang="en-US" dirty="0" err="1" smtClean="0">
                <a:solidFill>
                  <a:schemeClr val="accent3">
                    <a:lumMod val="50000"/>
                  </a:schemeClr>
                </a:solidFill>
                <a:latin typeface="Arial" panose="020B0604020202020204" pitchFamily="34" charset="0"/>
                <a:cs typeface="Arial" panose="020B0604020202020204" pitchFamily="34" charset="0"/>
              </a:rPr>
              <a:t>nhân</a:t>
            </a:r>
            <a:endParaRPr lang="en-US" dirty="0" smtClean="0">
              <a:solidFill>
                <a:schemeClr val="accent3">
                  <a:lumMod val="50000"/>
                </a:schemeClr>
              </a:solidFill>
              <a:latin typeface="Arial" panose="020B0604020202020204" pitchFamily="34" charset="0"/>
              <a:cs typeface="Arial" panose="020B0604020202020204" pitchFamily="34" charset="0"/>
            </a:endParaRPr>
          </a:p>
          <a:p>
            <a:pPr eaLnBrk="1" fontAlgn="auto" hangingPunct="1">
              <a:spcAft>
                <a:spcPts val="0"/>
              </a:spcAft>
              <a:buFont typeface="Arial" panose="020B0604020202020204" pitchFamily="34" charset="0"/>
              <a:buNone/>
              <a:defRPr/>
            </a:pP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từ</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đủ</a:t>
            </a:r>
            <a:r>
              <a:rPr lang="en-US" dirty="0" smtClean="0">
                <a:latin typeface="Arial" panose="020B0604020202020204" pitchFamily="34" charset="0"/>
                <a:cs typeface="Arial" panose="020B0604020202020204" pitchFamily="34" charset="0"/>
              </a:rPr>
              <a:t> 6 </a:t>
            </a:r>
            <a:r>
              <a:rPr lang="en-US" dirty="0" err="1" smtClean="0">
                <a:latin typeface="Arial" panose="020B0604020202020204" pitchFamily="34" charset="0"/>
                <a:cs typeface="Arial" panose="020B0604020202020204" pitchFamily="34" charset="0"/>
              </a:rPr>
              <a:t>tuổi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đến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dưới</a:t>
            </a:r>
            <a:r>
              <a:rPr lang="en-US" dirty="0" smtClean="0">
                <a:latin typeface="Arial" panose="020B0604020202020204" pitchFamily="34" charset="0"/>
                <a:cs typeface="Arial" panose="020B0604020202020204" pitchFamily="34" charset="0"/>
              </a:rPr>
              <a:t> 15 </a:t>
            </a:r>
            <a:r>
              <a:rPr lang="en-US" dirty="0" err="1" smtClean="0">
                <a:latin typeface="Arial" panose="020B0604020202020204" pitchFamily="34" charset="0"/>
                <a:cs typeface="Arial" panose="020B0604020202020204" pitchFamily="34" charset="0"/>
              </a:rPr>
              <a:t>tuổi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chỉ</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được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phép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tham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quan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hệ</a:t>
            </a:r>
            <a:r>
              <a:rPr lang="en-US" dirty="0" smtClean="0">
                <a:latin typeface="Arial" panose="020B0604020202020204" pitchFamily="34" charset="0"/>
                <a:cs typeface="Arial" panose="020B0604020202020204" pitchFamily="34" charset="0"/>
              </a:rPr>
              <a:t> HĐDS  </a:t>
            </a:r>
            <a:r>
              <a:rPr lang="en-US" dirty="0" err="1" smtClean="0">
                <a:latin typeface="Arial" panose="020B0604020202020204" pitchFamily="34" charset="0"/>
                <a:cs typeface="Arial" panose="020B0604020202020204" pitchFamily="34" charset="0"/>
              </a:rPr>
              <a:t>nhưng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phải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được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sự</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đồng</a:t>
            </a:r>
            <a:r>
              <a:rPr lang="en-US" dirty="0" smtClean="0">
                <a:latin typeface="Arial" panose="020B0604020202020204" pitchFamily="34" charset="0"/>
                <a:cs typeface="Arial" panose="020B0604020202020204" pitchFamily="34" charset="0"/>
              </a:rPr>
              <a:t> ý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mẹ</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hoặc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người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giám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hộ</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trừ</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trường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hợp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trị</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nhỏ</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phục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vụ</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cầu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thiết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yếu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hàng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ngày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thì</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không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cần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sự</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đồng</a:t>
            </a:r>
            <a:r>
              <a:rPr lang="en-US" dirty="0" smtClean="0">
                <a:latin typeface="Arial" panose="020B0604020202020204" pitchFamily="34" charset="0"/>
                <a:cs typeface="Arial" panose="020B0604020202020204" pitchFamily="34" charset="0"/>
              </a:rPr>
              <a:t> ý.</a:t>
            </a:r>
            <a:endParaRPr lang="en-US" dirty="0" smtClean="0">
              <a:latin typeface="Arial" panose="020B0604020202020204" pitchFamily="34" charset="0"/>
              <a:cs typeface="Arial" panose="020B0604020202020204" pitchFamily="34" charset="0"/>
            </a:endParaRPr>
          </a:p>
          <a:p>
            <a:pPr eaLnBrk="1" fontAlgn="auto" hangingPunct="1">
              <a:spcAft>
                <a:spcPts val="0"/>
              </a:spcAft>
              <a:buFont typeface="Arial" panose="020B0604020202020204" pitchFamily="34" charset="0"/>
              <a:buNone/>
              <a:defRPr/>
            </a:pP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từ</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đủ</a:t>
            </a:r>
            <a:r>
              <a:rPr lang="en-US" dirty="0" smtClean="0">
                <a:latin typeface="Arial" panose="020B0604020202020204" pitchFamily="34" charset="0"/>
                <a:cs typeface="Arial" panose="020B0604020202020204" pitchFamily="34" charset="0"/>
              </a:rPr>
              <a:t> 15 </a:t>
            </a:r>
            <a:r>
              <a:rPr lang="en-US" dirty="0" err="1" smtClean="0">
                <a:latin typeface="Arial" panose="020B0604020202020204" pitchFamily="34" charset="0"/>
                <a:cs typeface="Arial" panose="020B0604020202020204" pitchFamily="34" charset="0"/>
              </a:rPr>
              <a:t>tuổi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đến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chưa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đủ</a:t>
            </a:r>
            <a:r>
              <a:rPr lang="en-US" dirty="0" smtClean="0">
                <a:latin typeface="Arial" panose="020B0604020202020204" pitchFamily="34" charset="0"/>
                <a:cs typeface="Arial" panose="020B0604020202020204" pitchFamily="34" charset="0"/>
              </a:rPr>
              <a:t> 18 </a:t>
            </a:r>
            <a:r>
              <a:rPr lang="en-US" dirty="0" err="1" smtClean="0">
                <a:latin typeface="Arial" panose="020B0604020202020204" pitchFamily="34" charset="0"/>
                <a:cs typeface="Arial" panose="020B0604020202020204" pitchFamily="34" charset="0"/>
              </a:rPr>
              <a:t>tuổi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tài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riêng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đủ</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để</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thanh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nghĩa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vụ</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thì</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được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giao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không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cần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phải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được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người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đại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diện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theo</a:t>
            </a:r>
            <a:r>
              <a:rPr lang="en-US" dirty="0" smtClean="0">
                <a:latin typeface="Arial" panose="020B0604020202020204" pitchFamily="34" charset="0"/>
                <a:cs typeface="Arial" panose="020B0604020202020204" pitchFamily="34" charset="0"/>
              </a:rPr>
              <a:t> PL </a:t>
            </a:r>
            <a:r>
              <a:rPr lang="en-US" dirty="0" err="1" smtClean="0">
                <a:latin typeface="Arial" panose="020B0604020202020204" pitchFamily="34" charset="0"/>
                <a:cs typeface="Arial" panose="020B0604020202020204" pitchFamily="34" charset="0"/>
              </a:rPr>
              <a:t>đồng</a:t>
            </a:r>
            <a:r>
              <a:rPr lang="en-US" dirty="0" smtClean="0">
                <a:latin typeface="Arial" panose="020B0604020202020204" pitchFamily="34" charset="0"/>
                <a:cs typeface="Arial" panose="020B0604020202020204" pitchFamily="34" charset="0"/>
              </a:rPr>
              <a:t> ý, </a:t>
            </a:r>
            <a:r>
              <a:rPr lang="en-US" dirty="0" err="1" smtClean="0">
                <a:latin typeface="Arial" panose="020B0604020202020204" pitchFamily="34" charset="0"/>
                <a:cs typeface="Arial" panose="020B0604020202020204" pitchFamily="34" charset="0"/>
              </a:rPr>
              <a:t>trừ</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trương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hợp</a:t>
            </a:r>
            <a:r>
              <a:rPr lang="en-US" dirty="0" smtClean="0">
                <a:latin typeface="Arial" panose="020B0604020202020204" pitchFamily="34" charset="0"/>
                <a:cs typeface="Arial" panose="020B0604020202020204" pitchFamily="34" charset="0"/>
              </a:rPr>
              <a:t> PL </a:t>
            </a:r>
            <a:r>
              <a:rPr lang="en-US" dirty="0" err="1" smtClean="0">
                <a:latin typeface="Arial" panose="020B0604020202020204" pitchFamily="34" charset="0"/>
                <a:cs typeface="Arial" panose="020B0604020202020204" pitchFamily="34" charset="0"/>
              </a:rPr>
              <a:t>quy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định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phải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đủ</a:t>
            </a:r>
            <a:r>
              <a:rPr lang="en-US" dirty="0" smtClean="0">
                <a:latin typeface="Arial" panose="020B0604020202020204" pitchFamily="34" charset="0"/>
                <a:cs typeface="Arial" panose="020B0604020202020204" pitchFamily="34" charset="0"/>
              </a:rPr>
              <a:t> 18 </a:t>
            </a:r>
            <a:r>
              <a:rPr lang="en-US" dirty="0" err="1" smtClean="0">
                <a:latin typeface="Arial" panose="020B0604020202020204" pitchFamily="34" charset="0"/>
                <a:cs typeface="Arial" panose="020B0604020202020204" pitchFamily="34" charset="0"/>
              </a:rPr>
              <a:t>tuổi</a:t>
            </a:r>
            <a:r>
              <a:rPr lang="en-US" dirty="0" smtClean="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a:p>
            <a:pPr eaLnBrk="1" fontAlgn="auto" hangingPunct="1">
              <a:spcAft>
                <a:spcPts val="0"/>
              </a:spcAft>
              <a:buFont typeface="Arial" panose="020B0604020202020204" pitchFamily="34" charset="0"/>
              <a:buNone/>
              <a:defRPr/>
            </a:pP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đủ</a:t>
            </a:r>
            <a:r>
              <a:rPr lang="en-US" dirty="0" smtClean="0">
                <a:latin typeface="Arial" panose="020B0604020202020204" pitchFamily="34" charset="0"/>
                <a:cs typeface="Arial" panose="020B0604020202020204" pitchFamily="34" charset="0"/>
              </a:rPr>
              <a:t> 18 </a:t>
            </a:r>
            <a:r>
              <a:rPr lang="en-US" dirty="0" err="1" smtClean="0">
                <a:latin typeface="Arial" panose="020B0604020202020204" pitchFamily="34" charset="0"/>
                <a:cs typeface="Arial" panose="020B0604020202020204" pitchFamily="34" charset="0"/>
              </a:rPr>
              <a:t>tuổi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trở</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lên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quyền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giao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kết</a:t>
            </a:r>
            <a:r>
              <a:rPr lang="en-US" dirty="0" smtClean="0">
                <a:latin typeface="Arial" panose="020B0604020202020204" pitchFamily="34" charset="0"/>
                <a:cs typeface="Arial" panose="020B0604020202020204" pitchFamily="34" charset="0"/>
              </a:rPr>
              <a:t> HĐDS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tự</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chịu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trách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nhiệm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về</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việc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thực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hiện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nghĩa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vụ</a:t>
            </a:r>
            <a:r>
              <a:rPr lang="en-US" dirty="0" smtClean="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a:p>
            <a:pPr eaLnBrk="1" fontAlgn="auto" hangingPunct="1">
              <a:spcAft>
                <a:spcPts val="0"/>
              </a:spcAft>
              <a:buFont typeface="Arial" panose="020B0604020202020204" pitchFamily="34" charset="0"/>
              <a:buChar char="•"/>
              <a:defRPr/>
            </a:pPr>
            <a:r>
              <a:rPr lang="en-US" dirty="0" err="1" smtClean="0">
                <a:solidFill>
                  <a:schemeClr val="accent3">
                    <a:lumMod val="50000"/>
                  </a:schemeClr>
                </a:solidFill>
                <a:latin typeface="Arial" panose="020B0604020202020204" pitchFamily="34" charset="0"/>
                <a:cs typeface="Arial" panose="020B0604020202020204" pitchFamily="34" charset="0"/>
              </a:rPr>
              <a:t>Pháp</a:t>
            </a:r>
            <a:r>
              <a:rPr lang="en-US" dirty="0" smtClean="0">
                <a:solidFill>
                  <a:schemeClr val="accent3">
                    <a:lumMod val="50000"/>
                  </a:schemeClr>
                </a:solidFill>
                <a:latin typeface="Arial" panose="020B0604020202020204" pitchFamily="34" charset="0"/>
                <a:cs typeface="Arial" panose="020B0604020202020204" pitchFamily="34" charset="0"/>
              </a:rPr>
              <a:t> </a:t>
            </a:r>
            <a:r>
              <a:rPr lang="en-US" dirty="0" err="1" smtClean="0">
                <a:solidFill>
                  <a:schemeClr val="accent3">
                    <a:lumMod val="50000"/>
                  </a:schemeClr>
                </a:solidFill>
                <a:latin typeface="Arial" panose="020B0604020202020204" pitchFamily="34" charset="0"/>
                <a:cs typeface="Arial" panose="020B0604020202020204" pitchFamily="34" charset="0"/>
              </a:rPr>
              <a:t>nhân</a:t>
            </a:r>
            <a:r>
              <a:rPr lang="en-US" dirty="0" smtClean="0">
                <a:solidFill>
                  <a:schemeClr val="accent3">
                    <a:lumMod val="50000"/>
                  </a:schemeClr>
                </a:solidFill>
                <a:latin typeface="Arial" panose="020B0604020202020204" pitchFamily="34" charset="0"/>
                <a:cs typeface="Arial" panose="020B0604020202020204" pitchFamily="34" charset="0"/>
              </a:rPr>
              <a:t>   </a:t>
            </a:r>
            <a:endParaRPr lang="en-US" dirty="0" smtClean="0">
              <a:solidFill>
                <a:schemeClr val="accent3">
                  <a:lumMod val="50000"/>
                </a:schemeClr>
              </a:solidFill>
              <a:latin typeface="Arial" panose="020B0604020202020204" pitchFamily="34" charset="0"/>
              <a:cs typeface="Arial" panose="020B0604020202020204" pitchFamily="34" charset="0"/>
            </a:endParaRPr>
          </a:p>
          <a:p>
            <a:pPr eaLnBrk="1" fontAlgn="auto" hangingPunct="1">
              <a:spcAft>
                <a:spcPts val="0"/>
              </a:spcAft>
              <a:buFont typeface="Arial" panose="020B0604020202020204" pitchFamily="34" charset="0"/>
              <a:buNone/>
              <a:defRPr/>
            </a:pPr>
            <a:endParaRPr lang="en-US" dirty="0"/>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801"/>
            <a:ext cx="7010400" cy="1143000"/>
          </a:xfrm>
        </p:spPr>
        <p:txBody>
          <a:bodyPr>
            <a:normAutofit fontScale="90000"/>
          </a:bodyPr>
          <a:lstStyle/>
          <a:p>
            <a:pPr eaLnBrk="1" fontAlgn="auto" hangingPunct="1">
              <a:spcAft>
                <a:spcPts val="0"/>
              </a:spcAft>
              <a:defRPr/>
            </a:pPr>
            <a:r>
              <a:rPr lang="en-US" dirty="0" smtClean="0"/>
              <a:t>2.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nội</a:t>
            </a:r>
            <a:r>
              <a:rPr lang="en-US" dirty="0" smtClean="0">
                <a:latin typeface="Arial" panose="020B0604020202020204" pitchFamily="34" charset="0"/>
                <a:cs typeface="Arial" panose="020B0604020202020204" pitchFamily="34" charset="0"/>
              </a:rPr>
              <a:t> dung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Luật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sự</a:t>
            </a:r>
            <a:r>
              <a:rPr lang="en-US" dirty="0" smtClean="0"/>
              <a:t> </a:t>
            </a:r>
            <a:endParaRPr lang="en-US" dirty="0"/>
          </a:p>
        </p:txBody>
      </p:sp>
      <p:sp>
        <p:nvSpPr>
          <p:cNvPr id="23554" name="Content Placeholder 2"/>
          <p:cNvSpPr>
            <a:spLocks noGrp="1"/>
          </p:cNvSpPr>
          <p:nvPr>
            <p:ph idx="1"/>
          </p:nvPr>
        </p:nvSpPr>
        <p:spPr/>
        <p:txBody>
          <a:bodyPr/>
          <a:lstStyle/>
          <a:p>
            <a:pPr eaLnBrk="1" hangingPunct="1">
              <a:lnSpc>
                <a:spcPct val="150000"/>
              </a:lnSpc>
              <a:buFont typeface="Arial" panose="020B0604020202020204" pitchFamily="34" charset="0"/>
              <a:buNone/>
            </a:pPr>
            <a:r>
              <a:rPr lang="en-US" b="1" smtClean="0">
                <a:latin typeface="Arial" panose="020B0604020202020204" pitchFamily="34" charset="0"/>
                <a:cs typeface="Arial" panose="020B0604020202020204" pitchFamily="34" charset="0"/>
              </a:rPr>
              <a:t>2.3 Chế định về hợp đồng dân sự</a:t>
            </a:r>
            <a:endParaRPr lang="en-US" b="1" smtClean="0">
              <a:latin typeface="Arial" panose="020B0604020202020204" pitchFamily="34" charset="0"/>
              <a:cs typeface="Arial" panose="020B0604020202020204" pitchFamily="34" charset="0"/>
            </a:endParaRPr>
          </a:p>
          <a:p>
            <a:pPr eaLnBrk="1" hangingPunct="1">
              <a:lnSpc>
                <a:spcPct val="150000"/>
              </a:lnSpc>
              <a:buFont typeface="Arial" panose="020B0604020202020204" pitchFamily="34" charset="0"/>
              <a:buNone/>
            </a:pPr>
            <a:r>
              <a:rPr lang="en-US" b="1" smtClean="0">
                <a:solidFill>
                  <a:srgbClr val="FF0000"/>
                </a:solidFill>
                <a:latin typeface="Arial" panose="020B0604020202020204" pitchFamily="34" charset="0"/>
                <a:cs typeface="Arial" panose="020B0604020202020204" pitchFamily="34" charset="0"/>
              </a:rPr>
              <a:t>Trách nhiệm dân sự do vi phạm hợp đồng</a:t>
            </a:r>
            <a:endParaRPr lang="en-US" b="1" smtClean="0">
              <a:solidFill>
                <a:srgbClr val="FF0000"/>
              </a:solidFill>
              <a:latin typeface="Arial" panose="020B0604020202020204" pitchFamily="34" charset="0"/>
              <a:cs typeface="Arial" panose="020B0604020202020204" pitchFamily="34" charset="0"/>
            </a:endParaRPr>
          </a:p>
          <a:p>
            <a:pPr eaLnBrk="1" hangingPunct="1">
              <a:lnSpc>
                <a:spcPct val="150000"/>
              </a:lnSpc>
            </a:pPr>
            <a:r>
              <a:rPr lang="en-US" smtClean="0">
                <a:latin typeface="Arial" panose="020B0604020202020204" pitchFamily="34" charset="0"/>
                <a:cs typeface="Arial" panose="020B0604020202020204" pitchFamily="34" charset="0"/>
              </a:rPr>
              <a:t>Khái niệm </a:t>
            </a:r>
            <a:endParaRPr lang="en-US" smtClean="0">
              <a:latin typeface="Arial" panose="020B0604020202020204" pitchFamily="34" charset="0"/>
              <a:cs typeface="Arial" panose="020B0604020202020204" pitchFamily="34" charset="0"/>
            </a:endParaRPr>
          </a:p>
          <a:p>
            <a:pPr eaLnBrk="1" hangingPunct="1">
              <a:lnSpc>
                <a:spcPct val="150000"/>
              </a:lnSpc>
            </a:pPr>
            <a:r>
              <a:rPr lang="en-US" smtClean="0">
                <a:latin typeface="Arial" panose="020B0604020202020204" pitchFamily="34" charset="0"/>
                <a:cs typeface="Arial" panose="020B0604020202020204" pitchFamily="34" charset="0"/>
              </a:rPr>
              <a:t>Các loại trách nhiệm </a:t>
            </a:r>
            <a:endParaRPr lang="en-US" smtClean="0">
              <a:latin typeface="Arial" panose="020B0604020202020204" pitchFamily="34" charset="0"/>
              <a:cs typeface="Arial" panose="020B0604020202020204" pitchFamily="34" charset="0"/>
            </a:endParaRPr>
          </a:p>
          <a:p>
            <a:pPr eaLnBrk="1" hangingPunct="1">
              <a:lnSpc>
                <a:spcPct val="150000"/>
              </a:lnSpc>
            </a:pPr>
            <a:r>
              <a:rPr lang="en-US" smtClean="0">
                <a:latin typeface="Arial" panose="020B0604020202020204" pitchFamily="34" charset="0"/>
                <a:cs typeface="Arial" panose="020B0604020202020204" pitchFamily="34" charset="0"/>
              </a:rPr>
              <a:t>Bồi thường thiệt hại </a:t>
            </a:r>
            <a:endParaRPr lang="en-US" smtClean="0">
              <a:latin typeface="Arial" panose="020B0604020202020204" pitchFamily="34" charset="0"/>
              <a:cs typeface="Arial" panose="020B0604020202020204" pitchFamily="34" charset="0"/>
            </a:endParaRPr>
          </a:p>
          <a:p>
            <a:pPr eaLnBrk="1" hangingPunct="1">
              <a:buFont typeface="Arial" panose="020B0604020202020204" pitchFamily="34" charset="0"/>
              <a:buNone/>
            </a:pPr>
            <a:r>
              <a:rPr lang="en-US" b="1" smtClean="0"/>
              <a:t> </a:t>
            </a:r>
            <a:endParaRPr lang="en-US" b="1" smtClean="0">
              <a:latin typeface="Arial" panose="020B0604020202020204" pitchFamily="34" charset="0"/>
              <a:cs typeface="Arial" panose="020B0604020202020204" pitchFamily="34" charset="0"/>
            </a:endParaRPr>
          </a:p>
          <a:p>
            <a:pPr eaLnBrk="1" hangingPunct="1"/>
            <a:endParaRPr lang="en-US" smtClean="0"/>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801"/>
            <a:ext cx="7010400" cy="1143000"/>
          </a:xfrm>
        </p:spPr>
        <p:txBody>
          <a:bodyPr>
            <a:normAutofit fontScale="90000"/>
          </a:bodyPr>
          <a:lstStyle/>
          <a:p>
            <a:pPr eaLnBrk="1" fontAlgn="auto" hangingPunct="1">
              <a:spcAft>
                <a:spcPts val="0"/>
              </a:spcAft>
              <a:defRPr/>
            </a:pPr>
            <a:r>
              <a:rPr lang="en-US" dirty="0" smtClean="0"/>
              <a:t>2.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nội</a:t>
            </a:r>
            <a:r>
              <a:rPr lang="en-US" dirty="0" smtClean="0">
                <a:latin typeface="Arial" panose="020B0604020202020204" pitchFamily="34" charset="0"/>
                <a:cs typeface="Arial" panose="020B0604020202020204" pitchFamily="34" charset="0"/>
              </a:rPr>
              <a:t> dung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Luật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sự</a:t>
            </a:r>
            <a:r>
              <a:rPr lang="en-US" dirty="0" smtClean="0"/>
              <a:t> </a:t>
            </a:r>
            <a:endParaRPr lang="en-US" dirty="0"/>
          </a:p>
        </p:txBody>
      </p:sp>
      <p:sp>
        <p:nvSpPr>
          <p:cNvPr id="3" name="Content Placeholder 2"/>
          <p:cNvSpPr>
            <a:spLocks noGrp="1"/>
          </p:cNvSpPr>
          <p:nvPr>
            <p:ph idx="1"/>
          </p:nvPr>
        </p:nvSpPr>
        <p:spPr>
          <a:xfrm>
            <a:off x="228600" y="1295400"/>
            <a:ext cx="8915400" cy="5562600"/>
          </a:xfrm>
        </p:spPr>
        <p:txBody>
          <a:bodyPr rtlCol="0">
            <a:normAutofit fontScale="70000" lnSpcReduction="20000"/>
          </a:bodyPr>
          <a:lstStyle/>
          <a:p>
            <a:pPr marL="342900" lvl="1" indent="-342900" eaLnBrk="1" fontAlgn="auto" hangingPunct="1">
              <a:lnSpc>
                <a:spcPct val="120000"/>
              </a:lnSpc>
              <a:spcAft>
                <a:spcPts val="0"/>
              </a:spcAft>
              <a:buFont typeface="Arial" panose="020B0604020202020204" pitchFamily="34" charset="0"/>
              <a:buNone/>
              <a:defRPr/>
            </a:pPr>
            <a:r>
              <a:rPr lang="en-US" b="1" dirty="0" smtClean="0">
                <a:latin typeface="Arial" panose="020B0604020202020204" pitchFamily="34" charset="0"/>
                <a:cs typeface="Arial" panose="020B0604020202020204" pitchFamily="34" charset="0"/>
              </a:rPr>
              <a:t>2.4  </a:t>
            </a:r>
            <a:r>
              <a:rPr lang="en-US" b="1" dirty="0" err="1" smtClean="0">
                <a:latin typeface="Arial" panose="020B0604020202020204" pitchFamily="34" charset="0"/>
                <a:cs typeface="Arial" panose="020B0604020202020204" pitchFamily="34" charset="0"/>
              </a:rPr>
              <a:t>Trách</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nhiệm</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bồi</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thường</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ngoài</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hợp</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đồng</a:t>
            </a:r>
            <a:endParaRPr lang="en-US" b="1"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Wingdings" panose="05000000000000000000" pitchFamily="2" charset="2"/>
              <a:buChar char="Ø"/>
              <a:defRPr/>
            </a:pPr>
            <a:r>
              <a:rPr lang="en-US" sz="2900" b="1" dirty="0" err="1" smtClean="0">
                <a:solidFill>
                  <a:srgbClr val="FF0000"/>
                </a:solidFill>
                <a:latin typeface="Arial" panose="020B0604020202020204" pitchFamily="34" charset="0"/>
                <a:cs typeface="Arial" panose="020B0604020202020204" pitchFamily="34" charset="0"/>
              </a:rPr>
              <a:t>Khái</a:t>
            </a:r>
            <a:r>
              <a:rPr lang="en-US" sz="2900" b="1" dirty="0" smtClean="0">
                <a:solidFill>
                  <a:srgbClr val="FF0000"/>
                </a:solidFill>
                <a:latin typeface="Arial" panose="020B0604020202020204" pitchFamily="34" charset="0"/>
                <a:cs typeface="Arial" panose="020B0604020202020204" pitchFamily="34" charset="0"/>
              </a:rPr>
              <a:t> </a:t>
            </a:r>
            <a:r>
              <a:rPr lang="en-US" sz="2900" b="1" dirty="0" err="1" smtClean="0">
                <a:solidFill>
                  <a:srgbClr val="FF0000"/>
                </a:solidFill>
                <a:latin typeface="Arial" panose="020B0604020202020204" pitchFamily="34" charset="0"/>
                <a:cs typeface="Arial" panose="020B0604020202020204" pitchFamily="34" charset="0"/>
              </a:rPr>
              <a:t>niệm</a:t>
            </a:r>
            <a:endParaRPr lang="en-US" sz="2900" b="1" dirty="0" smtClean="0">
              <a:solidFill>
                <a:srgbClr val="FF0000"/>
              </a:solidFill>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Char char="•"/>
              <a:defRPr/>
            </a:pPr>
            <a:r>
              <a:rPr lang="en-US" sz="2900" b="1" dirty="0" err="1" smtClean="0">
                <a:latin typeface="Arial" panose="020B0604020202020204" pitchFamily="34" charset="0"/>
                <a:cs typeface="Arial" panose="020B0604020202020204" pitchFamily="34" charset="0"/>
              </a:rPr>
              <a:t>Là</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trách</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nhiệm</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của</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người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có</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hành</a:t>
            </a:r>
            <a:r>
              <a:rPr lang="en-US" sz="2900" b="1" dirty="0" smtClean="0">
                <a:latin typeface="Arial" panose="020B0604020202020204" pitchFamily="34" charset="0"/>
                <a:cs typeface="Arial" panose="020B0604020202020204" pitchFamily="34" charset="0"/>
              </a:rPr>
              <a:t> vi </a:t>
            </a:r>
            <a:r>
              <a:rPr lang="en-US" sz="2900" b="1" dirty="0" err="1" smtClean="0">
                <a:latin typeface="Arial" panose="020B0604020202020204" pitchFamily="34" charset="0"/>
                <a:cs typeface="Arial" panose="020B0604020202020204" pitchFamily="34" charset="0"/>
              </a:rPr>
              <a:t>trái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pháp</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luật</a:t>
            </a:r>
            <a:r>
              <a:rPr lang="en-US" sz="2900" b="1" dirty="0" smtClean="0">
                <a:latin typeface="Arial" panose="020B0604020202020204" pitchFamily="34" charset="0"/>
                <a:cs typeface="Arial" panose="020B0604020202020204" pitchFamily="34" charset="0"/>
              </a:rPr>
              <a:t> </a:t>
            </a:r>
            <a:endParaRPr lang="en-US" sz="2900" b="1"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Char char="•"/>
              <a:defRPr/>
            </a:pPr>
            <a:r>
              <a:rPr lang="en-US" sz="2900" b="1" dirty="0" err="1" smtClean="0">
                <a:latin typeface="Arial" panose="020B0604020202020204" pitchFamily="34" charset="0"/>
                <a:cs typeface="Arial" panose="020B0604020202020204" pitchFamily="34" charset="0"/>
              </a:rPr>
              <a:t>Gây</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thiệt</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hại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cho</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chủ</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thể</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khác</a:t>
            </a:r>
            <a:r>
              <a:rPr lang="en-US" sz="2900" b="1" dirty="0" smtClean="0">
                <a:latin typeface="Arial" panose="020B0604020202020204" pitchFamily="34" charset="0"/>
                <a:cs typeface="Arial" panose="020B0604020202020204" pitchFamily="34" charset="0"/>
              </a:rPr>
              <a:t> </a:t>
            </a:r>
            <a:endParaRPr lang="en-US" sz="2900" b="1"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Char char="•"/>
              <a:defRPr/>
            </a:pPr>
            <a:r>
              <a:rPr lang="en-US" sz="2900" b="1" dirty="0" err="1" smtClean="0">
                <a:latin typeface="Arial" panose="020B0604020202020204" pitchFamily="34" charset="0"/>
                <a:cs typeface="Arial" panose="020B0604020202020204" pitchFamily="34" charset="0"/>
              </a:rPr>
              <a:t>Phải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bồi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thường</a:t>
            </a:r>
            <a:r>
              <a:rPr lang="en-US" sz="2900" b="1" dirty="0" smtClean="0">
                <a:latin typeface="Arial" panose="020B0604020202020204" pitchFamily="34" charset="0"/>
                <a:cs typeface="Arial" panose="020B0604020202020204" pitchFamily="34" charset="0"/>
              </a:rPr>
              <a:t> </a:t>
            </a:r>
            <a:endParaRPr lang="en-US" sz="2900" b="1"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Wingdings" panose="05000000000000000000" pitchFamily="2" charset="2"/>
              <a:buChar char="Ø"/>
              <a:defRPr/>
            </a:pPr>
            <a:r>
              <a:rPr lang="en-US" sz="2900" b="1" dirty="0" err="1" smtClean="0">
                <a:solidFill>
                  <a:srgbClr val="FF0000"/>
                </a:solidFill>
                <a:latin typeface="Arial" panose="020B0604020202020204" pitchFamily="34" charset="0"/>
                <a:cs typeface="Arial" panose="020B0604020202020204" pitchFamily="34" charset="0"/>
              </a:rPr>
              <a:t>Điều</a:t>
            </a:r>
            <a:r>
              <a:rPr lang="en-US" sz="2900" b="1" dirty="0" smtClean="0">
                <a:solidFill>
                  <a:srgbClr val="FF0000"/>
                </a:solidFill>
                <a:latin typeface="Arial" panose="020B0604020202020204" pitchFamily="34" charset="0"/>
                <a:cs typeface="Arial" panose="020B0604020202020204" pitchFamily="34" charset="0"/>
              </a:rPr>
              <a:t> </a:t>
            </a:r>
            <a:r>
              <a:rPr lang="en-US" sz="2900" b="1" dirty="0" err="1" smtClean="0">
                <a:solidFill>
                  <a:srgbClr val="FF0000"/>
                </a:solidFill>
                <a:latin typeface="Arial" panose="020B0604020202020204" pitchFamily="34" charset="0"/>
                <a:cs typeface="Arial" panose="020B0604020202020204" pitchFamily="34" charset="0"/>
              </a:rPr>
              <a:t>kiện</a:t>
            </a:r>
            <a:r>
              <a:rPr lang="en-US" sz="2900" b="1" dirty="0" smtClean="0">
                <a:solidFill>
                  <a:srgbClr val="FF0000"/>
                </a:solidFill>
                <a:latin typeface="Arial" panose="020B0604020202020204" pitchFamily="34" charset="0"/>
                <a:cs typeface="Arial" panose="020B0604020202020204" pitchFamily="34" charset="0"/>
              </a:rPr>
              <a:t> </a:t>
            </a:r>
            <a:r>
              <a:rPr lang="en-US" sz="2900" b="1" dirty="0" err="1" smtClean="0">
                <a:solidFill>
                  <a:srgbClr val="FF0000"/>
                </a:solidFill>
                <a:latin typeface="Arial" panose="020B0604020202020204" pitchFamily="34" charset="0"/>
                <a:cs typeface="Arial" panose="020B0604020202020204" pitchFamily="34" charset="0"/>
              </a:rPr>
              <a:t>phát</a:t>
            </a:r>
            <a:r>
              <a:rPr lang="en-US" sz="2900" b="1" dirty="0" smtClean="0">
                <a:solidFill>
                  <a:srgbClr val="FF0000"/>
                </a:solidFill>
                <a:latin typeface="Arial" panose="020B0604020202020204" pitchFamily="34" charset="0"/>
                <a:cs typeface="Arial" panose="020B0604020202020204" pitchFamily="34" charset="0"/>
              </a:rPr>
              <a:t> </a:t>
            </a:r>
            <a:r>
              <a:rPr lang="en-US" sz="2900" b="1" dirty="0" err="1" smtClean="0">
                <a:solidFill>
                  <a:srgbClr val="FF0000"/>
                </a:solidFill>
                <a:latin typeface="Arial" panose="020B0604020202020204" pitchFamily="34" charset="0"/>
                <a:cs typeface="Arial" panose="020B0604020202020204" pitchFamily="34" charset="0"/>
              </a:rPr>
              <a:t>sinh</a:t>
            </a:r>
            <a:r>
              <a:rPr lang="en-US" sz="2900" b="1" dirty="0" smtClean="0">
                <a:solidFill>
                  <a:srgbClr val="FF0000"/>
                </a:solidFill>
                <a:latin typeface="Arial" panose="020B0604020202020204" pitchFamily="34" charset="0"/>
                <a:cs typeface="Arial" panose="020B0604020202020204" pitchFamily="34" charset="0"/>
              </a:rPr>
              <a:t> </a:t>
            </a:r>
            <a:r>
              <a:rPr lang="en-US" sz="2900" b="1" dirty="0" err="1" smtClean="0">
                <a:solidFill>
                  <a:srgbClr val="FF0000"/>
                </a:solidFill>
                <a:latin typeface="Arial" panose="020B0604020202020204" pitchFamily="34" charset="0"/>
                <a:cs typeface="Arial" panose="020B0604020202020204" pitchFamily="34" charset="0"/>
              </a:rPr>
              <a:t>trách</a:t>
            </a:r>
            <a:r>
              <a:rPr lang="en-US" sz="2900" b="1" dirty="0" smtClean="0">
                <a:solidFill>
                  <a:srgbClr val="FF0000"/>
                </a:solidFill>
                <a:latin typeface="Arial" panose="020B0604020202020204" pitchFamily="34" charset="0"/>
                <a:cs typeface="Arial" panose="020B0604020202020204" pitchFamily="34" charset="0"/>
              </a:rPr>
              <a:t> </a:t>
            </a:r>
            <a:r>
              <a:rPr lang="en-US" sz="2900" b="1" dirty="0" err="1" smtClean="0">
                <a:solidFill>
                  <a:srgbClr val="FF0000"/>
                </a:solidFill>
                <a:latin typeface="Arial" panose="020B0604020202020204" pitchFamily="34" charset="0"/>
                <a:cs typeface="Arial" panose="020B0604020202020204" pitchFamily="34" charset="0"/>
              </a:rPr>
              <a:t>nhiệm</a:t>
            </a:r>
            <a:endParaRPr lang="en-US" sz="2900" b="1" dirty="0" smtClean="0">
              <a:solidFill>
                <a:srgbClr val="FF0000"/>
              </a:solidFill>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Char char="•"/>
              <a:defRPr/>
            </a:pPr>
            <a:r>
              <a:rPr lang="en-US" sz="2900" b="1" dirty="0" err="1" smtClean="0">
                <a:latin typeface="Arial" panose="020B0604020202020204" pitchFamily="34" charset="0"/>
                <a:cs typeface="Arial" panose="020B0604020202020204" pitchFamily="34" charset="0"/>
              </a:rPr>
              <a:t>Có</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thiệt</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hại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xảy</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ra</a:t>
            </a:r>
            <a:r>
              <a:rPr lang="en-US" sz="2900" b="1" dirty="0" smtClean="0">
                <a:latin typeface="Arial" panose="020B0604020202020204" pitchFamily="34" charset="0"/>
                <a:cs typeface="Arial" panose="020B0604020202020204" pitchFamily="34" charset="0"/>
              </a:rPr>
              <a:t> </a:t>
            </a:r>
            <a:endParaRPr lang="en-US" sz="2900" b="1"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Char char="•"/>
              <a:defRPr/>
            </a:pPr>
            <a:r>
              <a:rPr lang="en-US" sz="2900" b="1" dirty="0" err="1" smtClean="0">
                <a:latin typeface="Arial" panose="020B0604020202020204" pitchFamily="34" charset="0"/>
                <a:cs typeface="Arial" panose="020B0604020202020204" pitchFamily="34" charset="0"/>
              </a:rPr>
              <a:t>Hành</a:t>
            </a:r>
            <a:r>
              <a:rPr lang="en-US" sz="2900" b="1" dirty="0" smtClean="0">
                <a:latin typeface="Arial" panose="020B0604020202020204" pitchFamily="34" charset="0"/>
                <a:cs typeface="Arial" panose="020B0604020202020204" pitchFamily="34" charset="0"/>
              </a:rPr>
              <a:t> vi </a:t>
            </a:r>
            <a:r>
              <a:rPr lang="en-US" sz="2900" b="1" dirty="0" err="1" smtClean="0">
                <a:latin typeface="Arial" panose="020B0604020202020204" pitchFamily="34" charset="0"/>
                <a:cs typeface="Arial" panose="020B0604020202020204" pitchFamily="34" charset="0"/>
              </a:rPr>
              <a:t>gây</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ra</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thiệt</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hại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là</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trái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pháp</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luật</a:t>
            </a:r>
            <a:r>
              <a:rPr lang="en-US" sz="2900" b="1" dirty="0" smtClean="0">
                <a:latin typeface="Arial" panose="020B0604020202020204" pitchFamily="34" charset="0"/>
                <a:cs typeface="Arial" panose="020B0604020202020204" pitchFamily="34" charset="0"/>
              </a:rPr>
              <a:t> </a:t>
            </a:r>
            <a:endParaRPr lang="en-US" sz="2900" b="1"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Char char="•"/>
              <a:defRPr/>
            </a:pPr>
            <a:r>
              <a:rPr lang="en-US" sz="2900" b="1" dirty="0" err="1" smtClean="0">
                <a:latin typeface="Arial" panose="020B0604020202020204" pitchFamily="34" charset="0"/>
                <a:cs typeface="Arial" panose="020B0604020202020204" pitchFamily="34" charset="0"/>
              </a:rPr>
              <a:t>Tính</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có</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lỗi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của</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người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gây</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ra</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thiệt</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hại</a:t>
            </a:r>
            <a:r>
              <a:rPr lang="en-US" sz="2900" b="1" dirty="0" smtClean="0">
                <a:latin typeface="Arial" panose="020B0604020202020204" pitchFamily="34" charset="0"/>
                <a:cs typeface="Arial" panose="020B0604020202020204" pitchFamily="34" charset="0"/>
              </a:rPr>
              <a:t> </a:t>
            </a:r>
            <a:endParaRPr lang="en-US" sz="2900" b="1"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Char char="•"/>
              <a:defRPr/>
            </a:pPr>
            <a:r>
              <a:rPr lang="en-US" sz="2900" b="1" dirty="0" err="1" smtClean="0">
                <a:latin typeface="Arial" panose="020B0604020202020204" pitchFamily="34" charset="0"/>
                <a:cs typeface="Arial" panose="020B0604020202020204" pitchFamily="34" charset="0"/>
              </a:rPr>
              <a:t>Có</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mối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quan</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hệ</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nhân</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quả</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giữa</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hành</a:t>
            </a:r>
            <a:r>
              <a:rPr lang="en-US" sz="2900" b="1" dirty="0" smtClean="0">
                <a:latin typeface="Arial" panose="020B0604020202020204" pitchFamily="34" charset="0"/>
                <a:cs typeface="Arial" panose="020B0604020202020204" pitchFamily="34" charset="0"/>
              </a:rPr>
              <a:t> vi </a:t>
            </a:r>
            <a:r>
              <a:rPr lang="en-US" sz="2900" b="1" dirty="0" err="1" smtClean="0">
                <a:latin typeface="Arial" panose="020B0604020202020204" pitchFamily="34" charset="0"/>
                <a:cs typeface="Arial" panose="020B0604020202020204" pitchFamily="34" charset="0"/>
              </a:rPr>
              <a:t>trái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pháp</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luật</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và</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thiệt</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hại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đã</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xảy</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ra</a:t>
            </a:r>
            <a:r>
              <a:rPr lang="en-US" sz="2900" b="1" dirty="0" smtClean="0">
                <a:latin typeface="Arial" panose="020B0604020202020204" pitchFamily="34" charset="0"/>
                <a:cs typeface="Arial" panose="020B0604020202020204" pitchFamily="34" charset="0"/>
              </a:rPr>
              <a:t> </a:t>
            </a:r>
            <a:endParaRPr lang="en-US" sz="2900" b="1"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Wingdings" panose="05000000000000000000" pitchFamily="2" charset="2"/>
              <a:buChar char="Ø"/>
              <a:defRPr/>
            </a:pPr>
            <a:r>
              <a:rPr lang="en-US" sz="2900" b="1" dirty="0" err="1" smtClean="0">
                <a:solidFill>
                  <a:srgbClr val="FF0000"/>
                </a:solidFill>
                <a:latin typeface="Arial" panose="020B0604020202020204" pitchFamily="34" charset="0"/>
                <a:cs typeface="Arial" panose="020B0604020202020204" pitchFamily="34" charset="0"/>
              </a:rPr>
              <a:t>Nguyên</a:t>
            </a:r>
            <a:r>
              <a:rPr lang="en-US" sz="2900" b="1" dirty="0" smtClean="0">
                <a:solidFill>
                  <a:srgbClr val="FF0000"/>
                </a:solidFill>
                <a:latin typeface="Arial" panose="020B0604020202020204" pitchFamily="34" charset="0"/>
                <a:cs typeface="Arial" panose="020B0604020202020204" pitchFamily="34" charset="0"/>
              </a:rPr>
              <a:t> </a:t>
            </a:r>
            <a:r>
              <a:rPr lang="en-US" sz="2900" b="1" dirty="0" err="1" smtClean="0">
                <a:solidFill>
                  <a:srgbClr val="FF0000"/>
                </a:solidFill>
                <a:latin typeface="Arial" panose="020B0604020202020204" pitchFamily="34" charset="0"/>
                <a:cs typeface="Arial" panose="020B0604020202020204" pitchFamily="34" charset="0"/>
              </a:rPr>
              <a:t>tắc</a:t>
            </a:r>
            <a:r>
              <a:rPr lang="en-US" sz="2900" b="1" dirty="0" smtClean="0">
                <a:solidFill>
                  <a:srgbClr val="FF0000"/>
                </a:solidFill>
                <a:latin typeface="Arial" panose="020B0604020202020204" pitchFamily="34" charset="0"/>
                <a:cs typeface="Arial" panose="020B0604020202020204" pitchFamily="34" charset="0"/>
              </a:rPr>
              <a:t> </a:t>
            </a:r>
            <a:r>
              <a:rPr lang="en-US" sz="2900" b="1" dirty="0" err="1" smtClean="0">
                <a:solidFill>
                  <a:srgbClr val="FF0000"/>
                </a:solidFill>
                <a:latin typeface="Arial" panose="020B0604020202020204" pitchFamily="34" charset="0"/>
                <a:cs typeface="Arial" panose="020B0604020202020204" pitchFamily="34" charset="0"/>
              </a:rPr>
              <a:t>bồi</a:t>
            </a:r>
            <a:r>
              <a:rPr lang="en-US" sz="2900" b="1" dirty="0" smtClean="0">
                <a:solidFill>
                  <a:srgbClr val="FF0000"/>
                </a:solidFill>
                <a:latin typeface="Arial" panose="020B0604020202020204" pitchFamily="34" charset="0"/>
                <a:cs typeface="Arial" panose="020B0604020202020204" pitchFamily="34" charset="0"/>
              </a:rPr>
              <a:t> </a:t>
            </a:r>
            <a:r>
              <a:rPr lang="en-US" sz="2900" b="1" dirty="0" err="1" smtClean="0">
                <a:solidFill>
                  <a:srgbClr val="FF0000"/>
                </a:solidFill>
                <a:latin typeface="Arial" panose="020B0604020202020204" pitchFamily="34" charset="0"/>
                <a:cs typeface="Arial" panose="020B0604020202020204" pitchFamily="34" charset="0"/>
              </a:rPr>
              <a:t>thường</a:t>
            </a:r>
            <a:endParaRPr lang="en-US" sz="2900" b="1" dirty="0" smtClean="0">
              <a:solidFill>
                <a:srgbClr val="FF0000"/>
              </a:solidFill>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Char char="•"/>
              <a:defRPr/>
            </a:pPr>
            <a:r>
              <a:rPr lang="en-US" sz="2900" b="1" dirty="0" err="1" smtClean="0">
                <a:latin typeface="Arial" panose="020B0604020202020204" pitchFamily="34" charset="0"/>
                <a:cs typeface="Arial" panose="020B0604020202020204" pitchFamily="34" charset="0"/>
              </a:rPr>
              <a:t>Người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gây</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thiệt</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hại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phải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bồi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thường</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toàn</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bộ</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và</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kịp</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thời</a:t>
            </a:r>
            <a:r>
              <a:rPr lang="en-US" sz="2900" b="1" dirty="0" smtClean="0">
                <a:latin typeface="Arial" panose="020B0604020202020204" pitchFamily="34" charset="0"/>
                <a:cs typeface="Arial" panose="020B0604020202020204" pitchFamily="34" charset="0"/>
              </a:rPr>
              <a:t> </a:t>
            </a:r>
            <a:endParaRPr lang="en-US" sz="2900" b="1"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Char char="•"/>
              <a:defRPr/>
            </a:pPr>
            <a:r>
              <a:rPr lang="en-US" sz="2900" b="1" dirty="0" err="1" smtClean="0">
                <a:latin typeface="Arial" panose="020B0604020202020204" pitchFamily="34" charset="0"/>
                <a:cs typeface="Arial" panose="020B0604020202020204" pitchFamily="34" charset="0"/>
              </a:rPr>
              <a:t>Trường</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hợp</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giảm</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mức</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bồi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thường</a:t>
            </a:r>
            <a:r>
              <a:rPr lang="en-US" sz="2900" b="1" dirty="0" smtClean="0">
                <a:latin typeface="Arial" panose="020B0604020202020204" pitchFamily="34" charset="0"/>
                <a:cs typeface="Arial" panose="020B0604020202020204" pitchFamily="34" charset="0"/>
              </a:rPr>
              <a:t> </a:t>
            </a:r>
            <a:endParaRPr lang="en-US" sz="2900" b="1" dirty="0" smtClean="0">
              <a:latin typeface="Arial" panose="020B0604020202020204" pitchFamily="34" charset="0"/>
              <a:cs typeface="Arial" panose="020B0604020202020204" pitchFamily="34" charset="0"/>
            </a:endParaRPr>
          </a:p>
          <a:p>
            <a:pPr eaLnBrk="1" fontAlgn="auto" hangingPunct="1">
              <a:lnSpc>
                <a:spcPct val="120000"/>
              </a:lnSpc>
              <a:spcAft>
                <a:spcPts val="0"/>
              </a:spcAft>
              <a:buFont typeface="Arial" panose="020B0604020202020204" pitchFamily="34" charset="0"/>
              <a:buChar char="•"/>
              <a:defRPr/>
            </a:pPr>
            <a:r>
              <a:rPr lang="en-US" sz="2900" b="1" dirty="0" err="1" smtClean="0">
                <a:latin typeface="Arial" panose="020B0604020202020204" pitchFamily="34" charset="0"/>
                <a:cs typeface="Arial" panose="020B0604020202020204" pitchFamily="34" charset="0"/>
              </a:rPr>
              <a:t>Thay</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đổi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mức</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bồi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thường</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khi</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không</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còn</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phù</a:t>
            </a:r>
            <a:r>
              <a:rPr lang="en-US" sz="2900" b="1" dirty="0" smtClean="0">
                <a:latin typeface="Arial" panose="020B0604020202020204" pitchFamily="34" charset="0"/>
                <a:cs typeface="Arial" panose="020B0604020202020204" pitchFamily="34" charset="0"/>
              </a:rPr>
              <a:t> </a:t>
            </a:r>
            <a:r>
              <a:rPr lang="en-US" sz="2900" b="1" dirty="0" err="1" smtClean="0">
                <a:latin typeface="Arial" panose="020B0604020202020204" pitchFamily="34" charset="0"/>
                <a:cs typeface="Arial" panose="020B0604020202020204" pitchFamily="34" charset="0"/>
              </a:rPr>
              <a:t>hợp</a:t>
            </a:r>
            <a:r>
              <a:rPr lang="en-US" sz="2900" b="1" dirty="0" smtClean="0">
                <a:latin typeface="Arial" panose="020B0604020202020204" pitchFamily="34" charset="0"/>
                <a:cs typeface="Arial" panose="020B0604020202020204" pitchFamily="34" charset="0"/>
              </a:rPr>
              <a:t> </a:t>
            </a:r>
            <a:endParaRPr lang="en-US" sz="2900" b="1" dirty="0" smtClean="0">
              <a:latin typeface="Arial" panose="020B0604020202020204" pitchFamily="34" charset="0"/>
              <a:cs typeface="Arial" panose="020B0604020202020204" pitchFamily="34" charset="0"/>
            </a:endParaRPr>
          </a:p>
          <a:p>
            <a:pPr marL="342900" lvl="1" indent="-342900" eaLnBrk="1" fontAlgn="auto" hangingPunct="1">
              <a:spcAft>
                <a:spcPts val="0"/>
              </a:spcAft>
              <a:buFont typeface="Arial" panose="020B0604020202020204" pitchFamily="34" charset="0"/>
              <a:buNone/>
              <a:defRPr/>
            </a:pPr>
            <a:endParaRPr lang="en-US" b="1" dirty="0" smtClean="0">
              <a:latin typeface="Arial" panose="020B0604020202020204" pitchFamily="34" charset="0"/>
              <a:cs typeface="Arial" panose="020B0604020202020204" pitchFamily="34" charset="0"/>
            </a:endParaRPr>
          </a:p>
          <a:p>
            <a:pPr eaLnBrk="1" fontAlgn="auto" hangingPunct="1">
              <a:spcAft>
                <a:spcPts val="0"/>
              </a:spcAft>
              <a:buFont typeface="Arial" panose="020B0604020202020204" pitchFamily="34" charset="0"/>
              <a:buNone/>
              <a:defRPr/>
            </a:pPr>
            <a:endParaRPr lang="en-US" dirty="0"/>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762000" y="533400"/>
            <a:ext cx="7937500" cy="5692775"/>
          </a:xfrm>
          <a:prstGeom prst="rect">
            <a:avLst/>
          </a:prstGeom>
          <a:noFill/>
          <a:ln w="9525">
            <a:noFill/>
          </a:ln>
        </p:spPr>
        <p:txBody>
          <a:bodyPr wrap="square">
            <a:spAutoFit/>
          </a:bodyPr>
          <a:p>
            <a:pPr marL="0" indent="0" algn="just"/>
            <a:r>
              <a:rPr lang="vi-VN" altLang="en-US"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Tình huống 1: </a:t>
            </a:r>
            <a:endParaRPr lang="vi-VN" altLang="en-US"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Nguyễn Văn Trung là sinh viên năm thứ ba. Do nhu cầu của việc học tập, Trung cần phải có một bộ máy tính. Qua bạn bè giới thiệu, Trung đã mua bộ máy tính của Trần Quỳnh Lâm - một thanh niên ở gần xóm trọ của Trung với giá 2 triệu đồng. Sau khi sử dụng một thời gian, máy bị hỏng phải sửa chữa và nângcấp, tổng chi phí là 1,5 triệu đồng. Một tháng sau, công an phường đã yêu cầu Trung giải trình về bộ máy vi tính đã mua của Lâm và đây là tang vật của một vụ trộm cắp tài sản của Nhà nước. </a:t>
            </a:r>
            <a:endPar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Theo anh (chị), trong tình huống trên vụ việc của Trung sẽ được giải quyết như thế nào?</a:t>
            </a:r>
            <a:endParaRPr lang="en-US" sz="2800"/>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567690" y="457200"/>
            <a:ext cx="8008620" cy="6554470"/>
          </a:xfrm>
          <a:prstGeom prst="rect">
            <a:avLst/>
          </a:prstGeom>
          <a:noFill/>
          <a:ln w="9525">
            <a:noFill/>
          </a:ln>
        </p:spPr>
        <p:txBody>
          <a:bodyPr wrap="square">
            <a:spAutoFit/>
          </a:bodyPr>
          <a:p>
            <a:pPr marL="0" indent="0" algn="just"/>
            <a:r>
              <a:rPr lang="vi-VN" altLang="en-US"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Tình huống 2</a:t>
            </a:r>
            <a:endParaRPr lang="vi-VN" altLang="en-US"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Tháng 3/2004, Nguyễn Phong, sinh viên năm thứ 4 trường Đại học Ngoại Thương đã mua của Lê Văn Hải, quê ở Hải Phòng, tạm trú tại Láng Thương, Đống Đa, Hà Nội chiếc xe máy Atila không có giấy đăng ký chủ sở hữu với trị giá 9 triệu đồng. Tuy nhiên, việc mua bán không có giấy tờ chuyển nhượng và cũng không có sự xác thực của cơ quan có thẩm quyền. Sau khi mua, Phong đã đầu tư sử chữa với tổng giá trị 8 triệu đồng. Tháng 5/2005, chiếc xe trên đã bị công an quận Đống Đa thu giữ và đây là chiếc xe do Lê Văn Hải trộmcắp của chị Nguyễn Minh hiền.</a:t>
            </a:r>
            <a:endPar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Anh (chị) hãy xác định hậu quả pháp lý phải áp dụng với giao dịch trêncủa Ngô Phong dựa vào các quy định của Bộ luật Dân sự năm 2015</a:t>
            </a:r>
            <a:endParaRPr lang="en-US" sz="2800"/>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685800" y="381000"/>
            <a:ext cx="7870190" cy="5846445"/>
          </a:xfrm>
          <a:prstGeom prst="rect">
            <a:avLst/>
          </a:prstGeom>
          <a:noFill/>
          <a:ln w="9525">
            <a:noFill/>
          </a:ln>
        </p:spPr>
        <p:txBody>
          <a:bodyPr wrap="square">
            <a:spAutoFit/>
          </a:bodyPr>
          <a:p>
            <a:pPr marL="0" indent="0" algn="just"/>
            <a:r>
              <a:rPr lang="vi-VN" altLang="en-US" sz="22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Tình huống 3:</a:t>
            </a:r>
            <a:endParaRPr lang="vi-VN" altLang="en-US" sz="22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2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Anh Nguyễn Văn Dũng, sinh năm 1970 tại Quỳnh Phụ, Thái Bình, hiện đang là kỹ sư Công ty đầu tư và Phát triển nhà Hà Nội. Trong thời gian đi làm Dũng đã tiết kiệm được số tiền là 8.000.000 đ và đã dùng số tiền trênđể mua một chiếc xe máy, vì thiếu tiền nên Dũng đã phải vay thêm của Nguyễn Văn Nam bạn cùng công ty với Dũng số tiền 3.000.000 đ. Ngày 25/3/2003, Dũng đã mua được chiếc xe máy Dream của anh Tân cùng cơ quan với mình nhưng Dũng vẫn còn nợ anh Tân 1.000.000 đ. Sau khi hợp đồng mua bán được xác lập, anh Dũng và anh Tân đã đến cơ quan nhà nước có thẩm quyền để làm thủ tục chuyển quyền sở hữu theo đúng quy định của pháp luật.</a:t>
            </a:r>
            <a:endParaRPr lang="vi-VN" altLang="en-US" sz="22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2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Ngày 25/8/2003, Nam đã mượn chiếc xe máy của Dũng để đi chơi và đã đem chiếc xe máy đó đi cầm đồ để lấy tiền đánh bạc.</a:t>
            </a:r>
            <a:endParaRPr lang="vi-VN" altLang="en-US" sz="22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2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Theo anh (chị), Nam có quyền cầm cố chiếc xe máy Dream đó không? Tại sao?</a:t>
            </a:r>
            <a:endParaRPr lang="vi-VN" altLang="en-US" sz="22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2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Ai có quyền sở hữu đối với chiếc xe máy đó? Quyền sở hữu đối với chiếc xe máy được thể hiện như thế nào?</a:t>
            </a:r>
            <a:endParaRPr lang="en-US"/>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311"/>
            <a:ext cx="7010400" cy="1143000"/>
          </a:xfrm>
        </p:spPr>
        <p:txBody>
          <a:bodyPr/>
          <a:lstStyle/>
          <a:p>
            <a:pPr eaLnBrk="1" fontAlgn="auto" hangingPunct="1">
              <a:spcAft>
                <a:spcPts val="0"/>
              </a:spcAft>
              <a:defRPr/>
            </a:pPr>
            <a:r>
              <a:rPr lang="en-US" dirty="0" smtClean="0"/>
              <a:t>1.2 </a:t>
            </a:r>
            <a:r>
              <a:rPr lang="en-US" dirty="0" err="1" smtClean="0"/>
              <a:t>Đối</a:t>
            </a:r>
            <a:r>
              <a:rPr lang="en-US" dirty="0" smtClean="0"/>
              <a:t> </a:t>
            </a:r>
            <a:r>
              <a:rPr lang="en-US" dirty="0" err="1" smtClean="0"/>
              <a:t>tượng</a:t>
            </a:r>
            <a:r>
              <a:rPr lang="en-US" dirty="0" smtClean="0"/>
              <a:t> </a:t>
            </a:r>
            <a:r>
              <a:rPr lang="en-US" dirty="0" err="1" smtClean="0"/>
              <a:t>điều</a:t>
            </a:r>
            <a:r>
              <a:rPr lang="en-US" dirty="0" smtClean="0"/>
              <a:t> </a:t>
            </a:r>
            <a:r>
              <a:rPr lang="en-US" dirty="0" err="1" smtClean="0"/>
              <a:t>chỉnh</a:t>
            </a:r>
            <a:endParaRPr lang="en-US" dirty="0"/>
          </a:p>
        </p:txBody>
      </p:sp>
      <p:graphicFrame>
        <p:nvGraphicFramePr>
          <p:cNvPr id="6" name="Content Placeholder 5"/>
          <p:cNvGraphicFramePr>
            <a:graphicFrameLocks noGrp="1"/>
          </p:cNvGraphicFramePr>
          <p:nvPr>
            <p:ph idx="1"/>
          </p:nvPr>
        </p:nvGraphicFramePr>
        <p:xfrm>
          <a:off x="228600" y="2133600"/>
          <a:ext cx="8915400" cy="2057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7" name="Diagram 6"/>
          <p:cNvGraphicFramePr/>
          <p:nvPr/>
        </p:nvGraphicFramePr>
        <p:xfrm>
          <a:off x="457200" y="5029200"/>
          <a:ext cx="8382000" cy="16002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Oval 8"/>
          <p:cNvSpPr/>
          <p:nvPr/>
        </p:nvSpPr>
        <p:spPr>
          <a:xfrm>
            <a:off x="3822065" y="2286000"/>
            <a:ext cx="1741170" cy="7480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b="1" dirty="0"/>
              <a:t>QUAN HỆ </a:t>
            </a:r>
            <a:endParaRPr lang="en-US" sz="2000" b="1" dirty="0"/>
          </a:p>
          <a:p>
            <a:pPr algn="ctr" fontAlgn="auto">
              <a:spcBef>
                <a:spcPts val="0"/>
              </a:spcBef>
              <a:spcAft>
                <a:spcPts val="0"/>
              </a:spcAft>
              <a:defRPr/>
            </a:pPr>
            <a:r>
              <a:rPr lang="en-US" sz="2000" b="1" dirty="0"/>
              <a:t>TÀI SẢN</a:t>
            </a:r>
            <a:endParaRPr lang="en-US" sz="2000" b="1" dirty="0"/>
          </a:p>
        </p:txBody>
      </p:sp>
      <p:sp>
        <p:nvSpPr>
          <p:cNvPr id="11" name="Oval 10"/>
          <p:cNvSpPr/>
          <p:nvPr/>
        </p:nvSpPr>
        <p:spPr>
          <a:xfrm>
            <a:off x="3858260" y="5029200"/>
            <a:ext cx="1903095" cy="64389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b="1" dirty="0"/>
              <a:t>QUAN HỆ</a:t>
            </a:r>
            <a:r>
              <a:rPr lang="en-US" sz="1800" b="1" dirty="0"/>
              <a:t> </a:t>
            </a:r>
            <a:r>
              <a:rPr lang="en-US" sz="1600" b="1" dirty="0"/>
              <a:t>NHÂN THÂN</a:t>
            </a:r>
            <a:endParaRPr lang="en-US" sz="1600" b="1" dirty="0"/>
          </a:p>
        </p:txBody>
      </p:sp>
      <p:pic>
        <p:nvPicPr>
          <p:cNvPr id="14342" name="Picture 3"/>
          <p:cNvPicPr>
            <a:picLocks noChangeAspect="1" noChangeArrowheads="1"/>
          </p:cNvPicPr>
          <p:nvPr/>
        </p:nvPicPr>
        <p:blipFill>
          <a:blip r:embed="rId11"/>
          <a:srcRect/>
          <a:stretch>
            <a:fillRect/>
          </a:stretch>
        </p:blipFill>
        <p:spPr bwMode="auto">
          <a:xfrm>
            <a:off x="3505200" y="1371600"/>
            <a:ext cx="1981200" cy="990600"/>
          </a:xfrm>
          <a:prstGeom prst="rect">
            <a:avLst/>
          </a:prstGeom>
          <a:noFill/>
          <a:ln w="9525">
            <a:noFill/>
            <a:miter lim="800000"/>
            <a:headEnd/>
            <a:tailEnd/>
          </a:ln>
        </p:spPr>
      </p:pic>
      <p:pic>
        <p:nvPicPr>
          <p:cNvPr id="14343" name="Picture 4"/>
          <p:cNvPicPr>
            <a:picLocks noChangeAspect="1" noChangeArrowheads="1"/>
          </p:cNvPicPr>
          <p:nvPr/>
        </p:nvPicPr>
        <p:blipFill>
          <a:blip r:embed="rId12"/>
          <a:srcRect/>
          <a:stretch>
            <a:fillRect/>
          </a:stretch>
        </p:blipFill>
        <p:spPr bwMode="auto">
          <a:xfrm>
            <a:off x="3733800" y="4267200"/>
            <a:ext cx="2057400" cy="923925"/>
          </a:xfrm>
          <a:prstGeom prst="rect">
            <a:avLst/>
          </a:prstGeom>
          <a:noFill/>
          <a:ln w="9525">
            <a:noFill/>
            <a:miter lim="800000"/>
            <a:headEnd/>
            <a:tailEnd/>
          </a:ln>
        </p:spPr>
      </p:pic>
      <p:sp>
        <p:nvSpPr>
          <p:cNvPr id="17" name="Freeform 16"/>
          <p:cNvSpPr/>
          <p:nvPr/>
        </p:nvSpPr>
        <p:spPr>
          <a:xfrm>
            <a:off x="1301750" y="1333500"/>
            <a:ext cx="6540500" cy="1331913"/>
          </a:xfrm>
          <a:custGeom>
            <a:avLst/>
            <a:gdLst>
              <a:gd name="connsiteX0" fmla="*/ 0 w 6540284"/>
              <a:gd name="connsiteY0" fmla="*/ 1146874 h 1332853"/>
              <a:gd name="connsiteX1" fmla="*/ 3192650 w 6540284"/>
              <a:gd name="connsiteY1" fmla="*/ 30996 h 1332853"/>
              <a:gd name="connsiteX2" fmla="*/ 6540284 w 6540284"/>
              <a:gd name="connsiteY2" fmla="*/ 1332853 h 1332853"/>
            </a:gdLst>
            <a:ahLst/>
            <a:cxnLst>
              <a:cxn ang="0">
                <a:pos x="connsiteX0" y="connsiteY0"/>
              </a:cxn>
              <a:cxn ang="0">
                <a:pos x="connsiteX1" y="connsiteY1"/>
              </a:cxn>
              <a:cxn ang="0">
                <a:pos x="connsiteX2" y="connsiteY2"/>
              </a:cxn>
            </a:cxnLst>
            <a:rect l="l" t="t" r="r" b="b"/>
            <a:pathLst>
              <a:path w="6540284" h="1332853">
                <a:moveTo>
                  <a:pt x="0" y="1146874"/>
                </a:moveTo>
                <a:cubicBezTo>
                  <a:pt x="1051301" y="573437"/>
                  <a:pt x="2102603" y="0"/>
                  <a:pt x="3192650" y="30996"/>
                </a:cubicBezTo>
                <a:cubicBezTo>
                  <a:pt x="4282697" y="61992"/>
                  <a:pt x="5411490" y="697422"/>
                  <a:pt x="6540284" y="1332853"/>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8" name="Freeform 17"/>
          <p:cNvSpPr/>
          <p:nvPr/>
        </p:nvSpPr>
        <p:spPr>
          <a:xfrm>
            <a:off x="1597025" y="4254500"/>
            <a:ext cx="6151563" cy="1417638"/>
          </a:xfrm>
          <a:custGeom>
            <a:avLst/>
            <a:gdLst>
              <a:gd name="connsiteX0" fmla="*/ 0 w 6152828"/>
              <a:gd name="connsiteY0" fmla="*/ 1278610 h 1418095"/>
              <a:gd name="connsiteX1" fmla="*/ 3208150 w 6152828"/>
              <a:gd name="connsiteY1" fmla="*/ 23247 h 1418095"/>
              <a:gd name="connsiteX2" fmla="*/ 6152828 w 6152828"/>
              <a:gd name="connsiteY2" fmla="*/ 1418095 h 1418095"/>
            </a:gdLst>
            <a:ahLst/>
            <a:cxnLst>
              <a:cxn ang="0">
                <a:pos x="connsiteX0" y="connsiteY0"/>
              </a:cxn>
              <a:cxn ang="0">
                <a:pos x="connsiteX1" y="connsiteY1"/>
              </a:cxn>
              <a:cxn ang="0">
                <a:pos x="connsiteX2" y="connsiteY2"/>
              </a:cxn>
            </a:cxnLst>
            <a:rect l="l" t="t" r="r" b="b"/>
            <a:pathLst>
              <a:path w="6152828" h="1418095">
                <a:moveTo>
                  <a:pt x="0" y="1278610"/>
                </a:moveTo>
                <a:cubicBezTo>
                  <a:pt x="1091339" y="639305"/>
                  <a:pt x="2182679" y="0"/>
                  <a:pt x="3208150" y="23247"/>
                </a:cubicBezTo>
                <a:cubicBezTo>
                  <a:pt x="4233621" y="46494"/>
                  <a:pt x="5610387" y="1286359"/>
                  <a:pt x="6152828" y="141809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9" name="Action Button: Forward or Next 18">
            <a:hlinkClick r:id="" action="ppaction://hlinkshowjump?jump=nextslide" highlightClick="1"/>
          </p:cNvPr>
          <p:cNvSpPr/>
          <p:nvPr/>
        </p:nvSpPr>
        <p:spPr>
          <a:xfrm>
            <a:off x="5562600" y="5791200"/>
            <a:ext cx="304800" cy="381000"/>
          </a:xfrm>
          <a:prstGeom prst="actionButtonForwardNex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linds(horizontal)">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blinds(horizontal)">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838200" y="304800"/>
            <a:ext cx="7882890" cy="6123940"/>
          </a:xfrm>
          <a:prstGeom prst="rect">
            <a:avLst/>
          </a:prstGeom>
          <a:noFill/>
          <a:ln w="9525">
            <a:noFill/>
          </a:ln>
        </p:spPr>
        <p:txBody>
          <a:bodyPr wrap="square">
            <a:spAutoFit/>
          </a:bodyPr>
          <a:p>
            <a:pPr marL="0" indent="0" algn="just"/>
            <a:r>
              <a:rPr lang="vi-VN" altLang="en-US"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Tình huống 4:</a:t>
            </a:r>
            <a:endParaRPr lang="vi-VN" altLang="en-US"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Ông Nguyễn Văn Hà và Trần Thị Lan kết hôn và sinh được hai người con là Hào và Hiển. Sau khi ông bà qua đời để lại di chúc, trong đó anh Hào được hưởng di sản gồm: một căn nhà trị giá 1,5 tỷ đồng; anh Hiển được hưởng di sản gồm: một căn nhà trị giá 2 tỷ đồng. năm 1990, anh Hào kết hôn với chị Ngân và sinh được 02 cháu là Hải và Linh.</a:t>
            </a:r>
            <a:endPar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Tháng 5/2005, Hào và Hiển cùng đi đám cưới, trên đường về họ đã gặp tai nạn và cả hai cùng qua đời. Trước khi chết, không để lại di chúc.</a:t>
            </a:r>
            <a:endPar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Anh (chị) hãy chia di sản thừa kế của anh Hào và anh Hiển trong tình huống trên dựa vào các quy định của Bộ luật Dân sự 2015.</a:t>
            </a:r>
            <a:endParaRPr lang="en-US" sz="2800"/>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838200" y="609600"/>
            <a:ext cx="8035290" cy="6000750"/>
          </a:xfrm>
          <a:prstGeom prst="rect">
            <a:avLst/>
          </a:prstGeom>
          <a:noFill/>
          <a:ln w="9525">
            <a:noFill/>
          </a:ln>
        </p:spPr>
        <p:txBody>
          <a:bodyPr wrap="square">
            <a:spAutoFit/>
          </a:bodyPr>
          <a:p>
            <a:pPr marL="0" indent="0" algn="just"/>
            <a:r>
              <a:rPr lang="vi-VN" altLang="en-US" sz="32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Tình huống 5:</a:t>
            </a:r>
            <a:endParaRPr lang="vi-VN" altLang="en-US" sz="32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32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Ông Thành kết hôn với bà Hương và có 03 người con: Dũng, Hiệp và Nghĩa. Anh Dũng kết hôn với chị Hà và sinh được hai cháu Lâm và Mai. Anh Hiệp kết hôn với chị Liên sinh được cháu Hùng, anh Nghĩa chưa có gia đình. Tháng 9/1998, anh Dũng bị tai nạn lao động và qua đời. Năm 2006, ông Thành qua đời và để lại di sản trị giá 3,2 tỷ đồng và không có di chúc.</a:t>
            </a:r>
            <a:endParaRPr lang="vi-VN" altLang="en-US" sz="32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32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Anh (chị) hãy chia di sản thừa kế của ông Thanh theo các quy định của pháp luật về thừa kế</a:t>
            </a:r>
            <a:endParaRPr lang="en-US" sz="3200"/>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685800" y="685800"/>
            <a:ext cx="8166100" cy="5262245"/>
          </a:xfrm>
          <a:prstGeom prst="rect">
            <a:avLst/>
          </a:prstGeom>
          <a:noFill/>
          <a:ln w="9525">
            <a:noFill/>
          </a:ln>
        </p:spPr>
        <p:txBody>
          <a:bodyPr wrap="square">
            <a:spAutoFit/>
          </a:bodyPr>
          <a:p>
            <a:pPr marL="0" indent="0" algn="just"/>
            <a:r>
              <a:rPr lang="vi-VN" altLang="en-US"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Tình huống 6:</a:t>
            </a:r>
            <a:endParaRPr lang="vi-VN" altLang="en-US"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Bà Yến và ông Thanh kết hôn sinh được ba người con là chị Giang, anh Phúc, chị Hạnh. Anh Phúc lấy vợ và sinh được hai con là Hùng và Huy. Tháng 9/2006, ông Thanh và anh Phúc bị tai nạn và cả hai đều qua đời cùng một lúc. Ông Thanh để lại di sản thuộc sở hữu cá nhân là khoản tiền 600 triệu gửi ngân hàng. Trước đó, ông Thanh có viết di chúc xã định chia cho chị Giang 150 triệu, chị Hạnh 150 triệu, anh Phúc 300 triệu còn bà Yến không được hưởng di sản.</a:t>
            </a:r>
            <a:endPar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Anh (chị) hãy chia khố di sản thừa kế của ông Thanh theo các quy định c</a:t>
            </a:r>
            <a:r>
              <a:rPr lang="vi-VN" altLang="en-US"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ủa pháp luật về thừa kế</a:t>
            </a:r>
            <a:endParaRPr lang="en-US" sz="2800"/>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808990" y="228600"/>
            <a:ext cx="8047990" cy="6323965"/>
          </a:xfrm>
          <a:prstGeom prst="rect">
            <a:avLst/>
          </a:prstGeom>
          <a:noFill/>
          <a:ln w="9525">
            <a:noFill/>
          </a:ln>
        </p:spPr>
        <p:txBody>
          <a:bodyPr wrap="square">
            <a:spAutoFit/>
          </a:bodyPr>
          <a:p>
            <a:pPr marL="0" indent="0" algn="just"/>
            <a:r>
              <a:rPr lang="vi-VN" altLang="en-US" sz="27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Tình huống 7:</a:t>
            </a:r>
            <a:endParaRPr lang="vi-VN" altLang="en-US" sz="27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700" b="0">
                <a:solidFill>
                  <a:srgbClr val="000000"/>
                </a:solidFill>
                <a:latin typeface="Times New Roman" panose="02020603050405020304" pitchFamily="18" charset="0"/>
                <a:ea typeface="SimSun" panose="02010600030101010101" pitchFamily="2" charset="-122"/>
                <a:cs typeface="Times New Roman" panose="02020603050405020304" pitchFamily="18" charset="0"/>
              </a:rPr>
              <a:t>Ông A kết hôn với bà B, sinh được các con là D, E, G. Anh D kết hôn với chị X sinh được hai cháu là Q và T; chị E lấy chồng sinh được con là H và N; anh G lấy vợ sinh được cháu L.</a:t>
            </a:r>
            <a:endParaRPr lang="vi-VN" altLang="en-US" sz="2700" b="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700" b="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Tháng 6/2006, ông A qua đời và để lại di chúc cho D và X thừa hưởng toàn bộ số tài sản của mình. Chị E và G đã làm đơn yêu cầu tòa án chia lại khối tài sản ông A để lại.</a:t>
            </a:r>
            <a:endParaRPr lang="vi-VN" altLang="en-US" sz="2700" b="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700" b="0">
                <a:solidFill>
                  <a:srgbClr val="000000"/>
                </a:solidFill>
                <a:latin typeface="Times New Roman" panose="02020603050405020304" pitchFamily="18" charset="0"/>
                <a:ea typeface="SimSun" panose="02010600030101010101" pitchFamily="2" charset="-122"/>
                <a:cs typeface="Times New Roman" panose="02020603050405020304" pitchFamily="18" charset="0"/>
              </a:rPr>
              <a:t>Qua điều tra, Tòa xác định ông A để lại di chúc trong lúc bị mắc bệnh tâm thần. Do vậy, di sản của ông A để lại được chia theo pháp luật.</a:t>
            </a:r>
            <a:endParaRPr lang="vi-VN" altLang="en-US" sz="2700" b="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700" b="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Dựa vào các quy định của Bộ luật Dân sự 2015, anh (chị) cho biết việc chia di sản theo pháp luật trong trường hợp trên là đúng hay sai? Tại sao? Nếu đúng hãy xác định hàng thừa kế trong mối quan hệ trên?</a:t>
            </a:r>
            <a:endParaRPr lang="en-US" sz="2700"/>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685800" y="609600"/>
            <a:ext cx="7821295" cy="5507990"/>
          </a:xfrm>
          <a:prstGeom prst="rect">
            <a:avLst/>
          </a:prstGeom>
          <a:noFill/>
          <a:ln w="9525">
            <a:noFill/>
          </a:ln>
        </p:spPr>
        <p:txBody>
          <a:bodyPr wrap="square">
            <a:spAutoFit/>
          </a:bodyPr>
          <a:p>
            <a:pPr marL="0" indent="0" algn="just"/>
            <a:r>
              <a:rPr lang="vi-VN" altLang="en-US" sz="32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Tình huống 8:</a:t>
            </a:r>
            <a:endParaRPr lang="vi-VN" altLang="en-US" sz="32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3200" b="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Ngày 1/1/2006, ông A qua đời và để lại di chúc trong đó quyết định chia 500 triệu trong phần si sản để lại cho C là cháy của ông A (lúc đó chưa ra đời).</a:t>
            </a:r>
            <a:endParaRPr lang="vi-VN" altLang="en-US" sz="3200" b="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3200" b="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Ngày 1/6/2007, C chào đời. </a:t>
            </a:r>
            <a:endParaRPr lang="vi-VN" altLang="en-US" sz="3200" b="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3200" b="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Dựa vào các quy định của Bộ luật Dân sự năm 2015, anh (chị) cho biết C có được hưởng di sản theo di chúc mà ông A đã để lại hay không? Tại sao?</a:t>
            </a:r>
            <a:endParaRPr lang="vi-VN" altLang="en-US" sz="3200" b="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endParaRPr lang="en-US" sz="3200"/>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609600" y="457200"/>
            <a:ext cx="8335010" cy="6554470"/>
          </a:xfrm>
          <a:prstGeom prst="rect">
            <a:avLst/>
          </a:prstGeom>
          <a:noFill/>
          <a:ln w="9525">
            <a:noFill/>
          </a:ln>
        </p:spPr>
        <p:txBody>
          <a:bodyPr wrap="square">
            <a:spAutoFit/>
          </a:bodyPr>
          <a:p>
            <a:pPr marL="0" indent="0" algn="just"/>
            <a:r>
              <a:rPr lang="vi-VN" altLang="en-US" sz="20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Tình huống 9:</a:t>
            </a:r>
            <a:endParaRPr lang="vi-VN" altLang="en-US" sz="20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r>
              <a:rPr lang="vi-VN" altLang="en-US" sz="2000">
                <a:latin typeface="Times New Roman" panose="02020603050405020304" pitchFamily="18" charset="0"/>
                <a:cs typeface="Times New Roman" panose="02020603050405020304" pitchFamily="18" charset="0"/>
              </a:rPr>
              <a:t>Ông An có 02 con trai là Thịnh và Vượng với người vợ trước (bà Khang). Ông An tiếp tục kết hôn với bà Vạn, họ có 02 người con là Sự (sn 1994) và Như (sn 1995). Ông An và bà Vạn mua được căn nhà tại 42 Trương Định, quận T. Hiện nay căn nhà vừa ở vừa cho thuê. Năm 2015, ông An bệnh nặng, trên giường bệnh, trước mặt các con, ông An tuyên bố cho Sự (con trai Út bị tai nạn không còn khả năng lao động) căn nhà số 42 này. Ông nói: “Thịnh, Vượng đã lớn có gia đình ổn định, Như là con gái sẽ theo chồng, chỉ Sự ốm yếu nhất nên ông cho Sự căn nhà đang ở”. Lúc đó có sự chứng kiến của Bác sĩ điều trị cho ông.</a:t>
            </a:r>
            <a:endParaRPr lang="vi-VN" altLang="en-US" sz="2000">
              <a:latin typeface="Times New Roman" panose="02020603050405020304" pitchFamily="18" charset="0"/>
              <a:cs typeface="Times New Roman" panose="02020603050405020304" pitchFamily="18" charset="0"/>
            </a:endParaRPr>
          </a:p>
          <a:p>
            <a:pPr marL="0" indent="0" algn="just"/>
            <a:r>
              <a:rPr lang="vi-VN" altLang="en-US" sz="2000">
                <a:latin typeface="Times New Roman" panose="02020603050405020304" pitchFamily="18" charset="0"/>
                <a:cs typeface="Times New Roman" panose="02020603050405020304" pitchFamily="18" charset="0"/>
              </a:rPr>
              <a:t>Sau khi ông An qua đời, lo hậu sự cho ông xong, Thịnh đề nghị bà Vạn bán căn nhà số 42 của cha để lấy tiền chia đều thành 05 phần (bà Vạn và 04 anh em), Thịnh nói rằng bà Vạn chỉ ở nhà nội trợ. Căn nhà này là tiền chủa cha anh mua nên Thịnh yêu cầu bà Vạn bán căn nhà lấy tiền chia đều. Bà Vạn không đồng ý, bà bảo: ông An đã tuyên bố cho Sự căn nhà này rồi, có Bác sĩ làm chứng, chính vì vậy, căn nhà trên là của bà và Sự, không ai có quyền bán. Được biết, căn nhà này trị giá 20 tỷ.</a:t>
            </a:r>
            <a:endParaRPr lang="vi-VN" altLang="en-US" sz="2000">
              <a:latin typeface="Times New Roman" panose="02020603050405020304" pitchFamily="18" charset="0"/>
              <a:cs typeface="Times New Roman" panose="02020603050405020304" pitchFamily="18" charset="0"/>
            </a:endParaRPr>
          </a:p>
          <a:p>
            <a:pPr marL="0" indent="0" algn="just"/>
            <a:r>
              <a:rPr lang="vi-VN" altLang="en-US" sz="2000">
                <a:latin typeface="Times New Roman" panose="02020603050405020304" pitchFamily="18" charset="0"/>
                <a:cs typeface="Times New Roman" panose="02020603050405020304" pitchFamily="18" charset="0"/>
              </a:rPr>
              <a:t>Căn cứ quy định của pháp luật, bạn hãy:</a:t>
            </a:r>
            <a:endParaRPr lang="vi-VN" altLang="en-US" sz="2000">
              <a:latin typeface="Times New Roman" panose="02020603050405020304" pitchFamily="18" charset="0"/>
              <a:cs typeface="Times New Roman" panose="02020603050405020304" pitchFamily="18" charset="0"/>
            </a:endParaRPr>
          </a:p>
          <a:p>
            <a:pPr marL="0" indent="0" algn="just"/>
            <a:r>
              <a:rPr lang="vi-VN" altLang="en-US" sz="2000">
                <a:latin typeface="Times New Roman" panose="02020603050405020304" pitchFamily="18" charset="0"/>
                <a:cs typeface="Times New Roman" panose="02020603050405020304" pitchFamily="18" charset="0"/>
              </a:rPr>
              <a:t>1. Xác định </a:t>
            </a:r>
            <a:r>
              <a:rPr lang="vi-VN" altLang="en-US" sz="2000">
                <a:latin typeface="Times New Roman" panose="02020603050405020304" pitchFamily="18" charset="0"/>
                <a:cs typeface="Times New Roman" panose="02020603050405020304" pitchFamily="18" charset="0"/>
              </a:rPr>
              <a:t>di sản của ông An?</a:t>
            </a:r>
            <a:endParaRPr lang="vi-VN" altLang="en-US" sz="2000">
              <a:latin typeface="Times New Roman" panose="02020603050405020304" pitchFamily="18" charset="0"/>
              <a:cs typeface="Times New Roman" panose="02020603050405020304" pitchFamily="18" charset="0"/>
            </a:endParaRPr>
          </a:p>
          <a:p>
            <a:pPr marL="0" indent="0" algn="just"/>
            <a:r>
              <a:rPr lang="vi-VN" altLang="en-US" sz="2000">
                <a:latin typeface="Times New Roman" panose="02020603050405020304" pitchFamily="18" charset="0"/>
                <a:cs typeface="Times New Roman" panose="02020603050405020304" pitchFamily="18" charset="0"/>
              </a:rPr>
              <a:t>2. Lời nói của ông An có phải là di chúc miệng hay không? Tại sao?</a:t>
            </a:r>
            <a:endParaRPr lang="vi-VN" altLang="en-US" sz="2000">
              <a:latin typeface="Times New Roman" panose="02020603050405020304" pitchFamily="18" charset="0"/>
              <a:cs typeface="Times New Roman" panose="02020603050405020304" pitchFamily="18" charset="0"/>
            </a:endParaRPr>
          </a:p>
          <a:p>
            <a:pPr marL="0" indent="0" algn="just"/>
            <a:r>
              <a:rPr lang="vi-VN" altLang="en-US" sz="2000">
                <a:latin typeface="Times New Roman" panose="02020603050405020304" pitchFamily="18" charset="0"/>
                <a:cs typeface="Times New Roman" panose="02020603050405020304" pitchFamily="18" charset="0"/>
              </a:rPr>
              <a:t>3. Hãy chi thừa kế di sản của ông An?</a:t>
            </a:r>
            <a:r>
              <a:rPr lang="vi-VN" altLang="en-US" sz="2000" u="heavy">
                <a:latin typeface="Times New Roman" panose="02020603050405020304" pitchFamily="18" charset="0"/>
                <a:cs typeface="Times New Roman" panose="02020603050405020304" pitchFamily="18" charset="0"/>
              </a:rPr>
              <a:t> </a:t>
            </a:r>
            <a:endParaRPr lang="vi-VN" altLang="en-US" sz="2000">
              <a:latin typeface="Times New Roman" panose="02020603050405020304" pitchFamily="18" charset="0"/>
              <a:cs typeface="Times New Roman" panose="02020603050405020304" pitchFamily="18" charset="0"/>
            </a:endParaRPr>
          </a:p>
          <a:p>
            <a:pPr marL="0" indent="0" algn="just"/>
            <a:r>
              <a:rPr lang="vi-VN" altLang="en-US" sz="2000" u="heavy">
                <a:latin typeface="Times New Roman" panose="02020603050405020304" pitchFamily="18" charset="0"/>
                <a:cs typeface="Times New Roman" panose="02020603050405020304" pitchFamily="18" charset="0"/>
              </a:rPr>
              <a:t>  </a:t>
            </a:r>
            <a:endParaRPr lang="vi-VN" altLang="en-US" sz="200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4"/>
          <p:cNvSpPr>
            <a:spLocks noGrp="1"/>
          </p:cNvSpPr>
          <p:nvPr/>
        </p:nvSpPr>
        <p:spPr>
          <a:xfrm>
            <a:off x="486569" y="1848795"/>
            <a:ext cx="8171656" cy="316041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9600" b="1">
                <a:solidFill>
                  <a:srgbClr val="FFB014"/>
                </a:solidFill>
              </a:rPr>
              <a:t>THANK YOU!</a:t>
            </a:r>
            <a:endParaRPr lang="en-US" altLang="en-US" sz="9600"/>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801"/>
            <a:ext cx="7010400" cy="1143000"/>
          </a:xfrm>
        </p:spPr>
        <p:txBody>
          <a:bodyPr/>
          <a:lstStyle/>
          <a:p>
            <a:pPr eaLnBrk="1" fontAlgn="auto" hangingPunct="1">
              <a:spcAft>
                <a:spcPts val="0"/>
              </a:spcAft>
              <a:defRPr/>
            </a:pPr>
            <a:r>
              <a:rPr lang="en-US" dirty="0" smtClean="0"/>
              <a:t>1.2 </a:t>
            </a:r>
            <a:r>
              <a:rPr lang="en-US" dirty="0" err="1" smtClean="0"/>
              <a:t>Đối</a:t>
            </a:r>
            <a:r>
              <a:rPr lang="en-US" dirty="0" smtClean="0"/>
              <a:t> </a:t>
            </a:r>
            <a:r>
              <a:rPr lang="en-US" dirty="0" err="1" smtClean="0"/>
              <a:t>tượng</a:t>
            </a:r>
            <a:r>
              <a:rPr lang="en-US" dirty="0" smtClean="0"/>
              <a:t> </a:t>
            </a:r>
            <a:r>
              <a:rPr lang="en-US" dirty="0" err="1" smtClean="0"/>
              <a:t>điều</a:t>
            </a:r>
            <a:r>
              <a:rPr lang="en-US" dirty="0" smtClean="0"/>
              <a:t> </a:t>
            </a:r>
            <a:r>
              <a:rPr lang="en-US" dirty="0" err="1" smtClean="0"/>
              <a:t>chỉnh</a:t>
            </a:r>
            <a:endParaRPr lang="en-US" dirty="0"/>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panose="020B0604020202020204" pitchFamily="34" charset="0"/>
              <a:buNone/>
              <a:defRPr/>
            </a:pPr>
            <a:r>
              <a:rPr lang="en-US" dirty="0" err="1" smtClean="0"/>
              <a:t>Có</a:t>
            </a:r>
            <a:r>
              <a:rPr lang="en-US" dirty="0" smtClean="0"/>
              <a:t> 2 </a:t>
            </a:r>
            <a:r>
              <a:rPr lang="en-US" dirty="0" err="1" smtClean="0"/>
              <a:t>loại</a:t>
            </a:r>
            <a:r>
              <a:rPr lang="en-US" dirty="0" smtClean="0"/>
              <a:t> </a:t>
            </a:r>
            <a:r>
              <a:rPr lang="en-US" dirty="0" err="1" smtClean="0"/>
              <a:t>quan</a:t>
            </a:r>
            <a:r>
              <a:rPr lang="en-US" dirty="0" smtClean="0"/>
              <a:t> </a:t>
            </a:r>
            <a:r>
              <a:rPr lang="en-US" dirty="0" err="1" smtClean="0"/>
              <a:t>hệ</a:t>
            </a:r>
            <a:r>
              <a:rPr lang="en-US" dirty="0" smtClean="0"/>
              <a:t> </a:t>
            </a:r>
            <a:r>
              <a:rPr lang="en-US" dirty="0" err="1" smtClean="0"/>
              <a:t>nhân</a:t>
            </a:r>
            <a:r>
              <a:rPr lang="en-US" dirty="0" smtClean="0"/>
              <a:t> </a:t>
            </a:r>
            <a:r>
              <a:rPr lang="en-US" dirty="0" err="1" smtClean="0"/>
              <a:t>thân</a:t>
            </a:r>
            <a:r>
              <a:rPr lang="en-US" dirty="0" smtClean="0"/>
              <a:t>:</a:t>
            </a:r>
            <a:endParaRPr lang="en-US" dirty="0" smtClean="0"/>
          </a:p>
          <a:p>
            <a:pPr eaLnBrk="1" fontAlgn="auto" hangingPunct="1">
              <a:spcAft>
                <a:spcPts val="0"/>
              </a:spcAft>
              <a:buFont typeface="Arial" panose="020B0604020202020204" pitchFamily="34" charset="0"/>
              <a:buChar char="•"/>
              <a:defRPr/>
            </a:pPr>
            <a:r>
              <a:rPr lang="en-US" dirty="0" err="1" smtClean="0"/>
              <a:t>Quan</a:t>
            </a:r>
            <a:r>
              <a:rPr lang="en-US" dirty="0" smtClean="0"/>
              <a:t> </a:t>
            </a:r>
            <a:r>
              <a:rPr lang="en-US" dirty="0" err="1" smtClean="0"/>
              <a:t>hệ</a:t>
            </a:r>
            <a:r>
              <a:rPr lang="en-US" dirty="0" smtClean="0"/>
              <a:t> </a:t>
            </a:r>
            <a:r>
              <a:rPr lang="en-US" dirty="0" err="1" smtClean="0"/>
              <a:t>nhân</a:t>
            </a:r>
            <a:r>
              <a:rPr lang="en-US" dirty="0" smtClean="0"/>
              <a:t> </a:t>
            </a:r>
            <a:r>
              <a:rPr lang="en-US" dirty="0" err="1" smtClean="0"/>
              <a:t>thân</a:t>
            </a:r>
            <a:r>
              <a:rPr lang="en-US" dirty="0" smtClean="0"/>
              <a:t> </a:t>
            </a:r>
            <a:r>
              <a:rPr lang="en-US" dirty="0" err="1" smtClean="0"/>
              <a:t>không</a:t>
            </a:r>
            <a:r>
              <a:rPr lang="en-US" dirty="0" smtClean="0"/>
              <a:t> </a:t>
            </a:r>
            <a:r>
              <a:rPr lang="en-US" dirty="0" err="1" smtClean="0"/>
              <a:t>liên</a:t>
            </a:r>
            <a:r>
              <a:rPr lang="en-US" dirty="0" smtClean="0"/>
              <a:t> </a:t>
            </a:r>
            <a:r>
              <a:rPr lang="en-US" dirty="0" err="1" smtClean="0"/>
              <a:t>quan</a:t>
            </a:r>
            <a:r>
              <a:rPr lang="en-US" dirty="0" smtClean="0"/>
              <a:t> </a:t>
            </a:r>
            <a:r>
              <a:rPr lang="en-US" dirty="0" err="1" smtClean="0"/>
              <a:t>đến</a:t>
            </a:r>
            <a:r>
              <a:rPr lang="en-US" dirty="0" smtClean="0"/>
              <a:t> </a:t>
            </a:r>
            <a:r>
              <a:rPr lang="en-US" dirty="0" err="1" smtClean="0"/>
              <a:t>tài</a:t>
            </a:r>
            <a:r>
              <a:rPr lang="en-US" dirty="0" smtClean="0"/>
              <a:t> </a:t>
            </a:r>
            <a:r>
              <a:rPr lang="en-US" dirty="0" err="1" smtClean="0"/>
              <a:t>sản</a:t>
            </a:r>
            <a:r>
              <a:rPr lang="en-US" dirty="0" smtClean="0"/>
              <a:t>: </a:t>
            </a:r>
            <a:r>
              <a:rPr lang="en-US" dirty="0" err="1" smtClean="0"/>
              <a:t>là</a:t>
            </a:r>
            <a:r>
              <a:rPr lang="en-US" dirty="0" smtClean="0"/>
              <a:t> </a:t>
            </a:r>
            <a:r>
              <a:rPr lang="en-US" dirty="0" err="1" smtClean="0"/>
              <a:t>những</a:t>
            </a:r>
            <a:r>
              <a:rPr lang="en-US" dirty="0" smtClean="0"/>
              <a:t> </a:t>
            </a:r>
            <a:r>
              <a:rPr lang="en-US" dirty="0" err="1" smtClean="0"/>
              <a:t>quan</a:t>
            </a:r>
            <a:r>
              <a:rPr lang="en-US" dirty="0" smtClean="0"/>
              <a:t> </a:t>
            </a:r>
            <a:r>
              <a:rPr lang="en-US" dirty="0" err="1" smtClean="0"/>
              <a:t>hệ</a:t>
            </a:r>
            <a:r>
              <a:rPr lang="en-US" dirty="0" smtClean="0"/>
              <a:t> </a:t>
            </a:r>
            <a:r>
              <a:rPr lang="en-US" dirty="0" err="1" smtClean="0"/>
              <a:t>giữa</a:t>
            </a:r>
            <a:r>
              <a:rPr lang="en-US" dirty="0" smtClean="0"/>
              <a:t> </a:t>
            </a:r>
            <a:r>
              <a:rPr lang="en-US" dirty="0" err="1" smtClean="0"/>
              <a:t>người</a:t>
            </a:r>
            <a:r>
              <a:rPr lang="en-US" dirty="0" smtClean="0"/>
              <a:t> </a:t>
            </a:r>
            <a:r>
              <a:rPr lang="en-US" dirty="0" err="1" smtClean="0"/>
              <a:t>với</a:t>
            </a:r>
            <a:r>
              <a:rPr lang="en-US" dirty="0" smtClean="0"/>
              <a:t> </a:t>
            </a:r>
            <a:r>
              <a:rPr lang="en-US" dirty="0" err="1" smtClean="0"/>
              <a:t>người</a:t>
            </a:r>
            <a:r>
              <a:rPr lang="en-US" dirty="0" smtClean="0"/>
              <a:t> </a:t>
            </a:r>
            <a:r>
              <a:rPr lang="en-US" dirty="0" err="1" smtClean="0"/>
              <a:t>về</a:t>
            </a:r>
            <a:r>
              <a:rPr lang="en-US" dirty="0" smtClean="0"/>
              <a:t> </a:t>
            </a:r>
            <a:r>
              <a:rPr lang="en-US" dirty="0" err="1" smtClean="0"/>
              <a:t>những</a:t>
            </a:r>
            <a:r>
              <a:rPr lang="en-US" dirty="0" smtClean="0"/>
              <a:t> </a:t>
            </a:r>
            <a:r>
              <a:rPr lang="en-US" dirty="0" err="1" smtClean="0"/>
              <a:t>lợi</a:t>
            </a:r>
            <a:r>
              <a:rPr lang="en-US" dirty="0" smtClean="0"/>
              <a:t> </a:t>
            </a:r>
            <a:r>
              <a:rPr lang="en-US" dirty="0" err="1" smtClean="0"/>
              <a:t>ích</a:t>
            </a:r>
            <a:r>
              <a:rPr lang="en-US" dirty="0" smtClean="0"/>
              <a:t> </a:t>
            </a:r>
            <a:r>
              <a:rPr lang="en-US" dirty="0" err="1" smtClean="0"/>
              <a:t>tinh</a:t>
            </a:r>
            <a:r>
              <a:rPr lang="en-US" dirty="0" smtClean="0"/>
              <a:t> </a:t>
            </a:r>
            <a:r>
              <a:rPr lang="en-US" dirty="0" err="1" smtClean="0"/>
              <a:t>thần</a:t>
            </a:r>
            <a:r>
              <a:rPr lang="en-US" dirty="0" smtClean="0"/>
              <a:t> </a:t>
            </a:r>
            <a:r>
              <a:rPr lang="en-US" dirty="0" err="1" smtClean="0"/>
              <a:t>không</a:t>
            </a:r>
            <a:r>
              <a:rPr lang="en-US" dirty="0" smtClean="0"/>
              <a:t> </a:t>
            </a:r>
            <a:r>
              <a:rPr lang="en-US" dirty="0" err="1" smtClean="0"/>
              <a:t>liên</a:t>
            </a:r>
            <a:r>
              <a:rPr lang="en-US" dirty="0" smtClean="0"/>
              <a:t> </a:t>
            </a:r>
            <a:r>
              <a:rPr lang="en-US" dirty="0" err="1" smtClean="0"/>
              <a:t>quan</a:t>
            </a:r>
            <a:r>
              <a:rPr lang="en-US" dirty="0" smtClean="0"/>
              <a:t> </a:t>
            </a:r>
            <a:r>
              <a:rPr lang="en-US" dirty="0" err="1" smtClean="0"/>
              <a:t>đến</a:t>
            </a:r>
            <a:r>
              <a:rPr lang="en-US" dirty="0" smtClean="0"/>
              <a:t> </a:t>
            </a:r>
            <a:r>
              <a:rPr lang="en-US" dirty="0" err="1" smtClean="0"/>
              <a:t>tài</a:t>
            </a:r>
            <a:r>
              <a:rPr lang="en-US" dirty="0" smtClean="0"/>
              <a:t> </a:t>
            </a:r>
            <a:r>
              <a:rPr lang="en-US" dirty="0" err="1" smtClean="0"/>
              <a:t>sản</a:t>
            </a:r>
            <a:r>
              <a:rPr lang="en-US" dirty="0" smtClean="0"/>
              <a:t> </a:t>
            </a:r>
            <a:r>
              <a:rPr lang="en-US" dirty="0" err="1" smtClean="0"/>
              <a:t>như</a:t>
            </a:r>
            <a:r>
              <a:rPr lang="en-US" dirty="0" smtClean="0"/>
              <a:t> </a:t>
            </a:r>
            <a:r>
              <a:rPr lang="en-US" dirty="0" err="1" smtClean="0"/>
              <a:t>quan</a:t>
            </a:r>
            <a:r>
              <a:rPr lang="en-US" dirty="0" smtClean="0"/>
              <a:t> </a:t>
            </a:r>
            <a:r>
              <a:rPr lang="en-US" dirty="0" err="1" smtClean="0"/>
              <a:t>hệ</a:t>
            </a:r>
            <a:r>
              <a:rPr lang="en-US" dirty="0" smtClean="0"/>
              <a:t> </a:t>
            </a:r>
            <a:r>
              <a:rPr lang="en-US" dirty="0" err="1" smtClean="0"/>
              <a:t>về</a:t>
            </a:r>
            <a:r>
              <a:rPr lang="en-US" dirty="0" smtClean="0"/>
              <a:t> </a:t>
            </a:r>
            <a:r>
              <a:rPr lang="en-US" dirty="0" err="1" smtClean="0"/>
              <a:t>tên</a:t>
            </a:r>
            <a:r>
              <a:rPr lang="en-US" dirty="0" smtClean="0"/>
              <a:t> </a:t>
            </a:r>
            <a:r>
              <a:rPr lang="en-US" dirty="0" err="1" smtClean="0"/>
              <a:t>gọi</a:t>
            </a:r>
            <a:r>
              <a:rPr lang="en-US" dirty="0" smtClean="0"/>
              <a:t>, </a:t>
            </a:r>
            <a:r>
              <a:rPr lang="en-US" dirty="0" err="1" smtClean="0"/>
              <a:t>danh</a:t>
            </a:r>
            <a:r>
              <a:rPr lang="en-US" dirty="0" smtClean="0"/>
              <a:t> </a:t>
            </a:r>
            <a:r>
              <a:rPr lang="en-US" dirty="0" err="1" smtClean="0"/>
              <a:t>dự</a:t>
            </a:r>
            <a:r>
              <a:rPr lang="en-US" dirty="0" smtClean="0"/>
              <a:t>, </a:t>
            </a:r>
            <a:r>
              <a:rPr lang="en-US" dirty="0" err="1" smtClean="0"/>
              <a:t>nhân</a:t>
            </a:r>
            <a:r>
              <a:rPr lang="en-US" dirty="0" smtClean="0"/>
              <a:t> </a:t>
            </a:r>
            <a:r>
              <a:rPr lang="en-US" dirty="0" err="1" smtClean="0"/>
              <a:t>phẩm</a:t>
            </a:r>
            <a:r>
              <a:rPr lang="en-US" dirty="0" smtClean="0"/>
              <a:t>, </a:t>
            </a:r>
            <a:r>
              <a:rPr lang="en-US" dirty="0" err="1" smtClean="0"/>
              <a:t>uy</a:t>
            </a:r>
            <a:r>
              <a:rPr lang="en-US" dirty="0" smtClean="0"/>
              <a:t> </a:t>
            </a:r>
            <a:r>
              <a:rPr lang="en-US" dirty="0" err="1" smtClean="0"/>
              <a:t>tín</a:t>
            </a:r>
            <a:r>
              <a:rPr lang="en-US" dirty="0" smtClean="0"/>
              <a:t> </a:t>
            </a:r>
            <a:r>
              <a:rPr lang="en-US" dirty="0" err="1" smtClean="0"/>
              <a:t>của</a:t>
            </a:r>
            <a:r>
              <a:rPr lang="en-US" dirty="0" smtClean="0"/>
              <a:t> </a:t>
            </a:r>
            <a:r>
              <a:rPr lang="en-US" dirty="0" err="1" smtClean="0"/>
              <a:t>công</a:t>
            </a:r>
            <a:r>
              <a:rPr lang="en-US" dirty="0" smtClean="0"/>
              <a:t> </a:t>
            </a:r>
            <a:r>
              <a:rPr lang="en-US" dirty="0" err="1" smtClean="0"/>
              <a:t>dân</a:t>
            </a:r>
            <a:r>
              <a:rPr lang="en-US" dirty="0" smtClean="0"/>
              <a:t> </a:t>
            </a:r>
            <a:r>
              <a:rPr lang="en-US" dirty="0" err="1" smtClean="0"/>
              <a:t>hoặc</a:t>
            </a:r>
            <a:r>
              <a:rPr lang="en-US" dirty="0" smtClean="0"/>
              <a:t> </a:t>
            </a:r>
            <a:r>
              <a:rPr lang="en-US" dirty="0" err="1" smtClean="0"/>
              <a:t>tổ</a:t>
            </a:r>
            <a:r>
              <a:rPr lang="en-US" dirty="0" smtClean="0"/>
              <a:t> </a:t>
            </a:r>
            <a:r>
              <a:rPr lang="en-US" dirty="0" err="1" smtClean="0"/>
              <a:t>chức</a:t>
            </a:r>
            <a:r>
              <a:rPr lang="en-US" dirty="0" smtClean="0"/>
              <a:t> </a:t>
            </a:r>
            <a:r>
              <a:rPr lang="en-US" dirty="0" err="1" smtClean="0"/>
              <a:t>nhất</a:t>
            </a:r>
            <a:r>
              <a:rPr lang="en-US" dirty="0" smtClean="0"/>
              <a:t> </a:t>
            </a:r>
            <a:r>
              <a:rPr lang="en-US" dirty="0" err="1" smtClean="0"/>
              <a:t>định</a:t>
            </a:r>
            <a:r>
              <a:rPr lang="en-US" dirty="0" smtClean="0"/>
              <a:t>.</a:t>
            </a:r>
            <a:endParaRPr lang="en-US" dirty="0" smtClean="0"/>
          </a:p>
          <a:p>
            <a:pPr eaLnBrk="1" fontAlgn="auto" hangingPunct="1">
              <a:spcAft>
                <a:spcPts val="0"/>
              </a:spcAft>
              <a:buFont typeface="Arial" panose="020B0604020202020204" pitchFamily="34" charset="0"/>
              <a:buChar char="•"/>
              <a:defRPr/>
            </a:pPr>
            <a:r>
              <a:rPr lang="en-US" dirty="0" err="1" smtClean="0"/>
              <a:t>Quan</a:t>
            </a:r>
            <a:r>
              <a:rPr lang="en-US" dirty="0" smtClean="0"/>
              <a:t> </a:t>
            </a:r>
            <a:r>
              <a:rPr lang="en-US" dirty="0" err="1" smtClean="0"/>
              <a:t>hệ</a:t>
            </a:r>
            <a:r>
              <a:rPr lang="en-US" dirty="0" smtClean="0"/>
              <a:t> </a:t>
            </a:r>
            <a:r>
              <a:rPr lang="en-US" dirty="0" err="1" smtClean="0"/>
              <a:t>nhân</a:t>
            </a:r>
            <a:r>
              <a:rPr lang="en-US" dirty="0" smtClean="0"/>
              <a:t> </a:t>
            </a:r>
            <a:r>
              <a:rPr lang="en-US" dirty="0" err="1" smtClean="0"/>
              <a:t>thân</a:t>
            </a:r>
            <a:r>
              <a:rPr lang="en-US" dirty="0" smtClean="0"/>
              <a:t> </a:t>
            </a:r>
            <a:r>
              <a:rPr lang="en-US" dirty="0" err="1" smtClean="0"/>
              <a:t>liên</a:t>
            </a:r>
            <a:r>
              <a:rPr lang="en-US" dirty="0" smtClean="0"/>
              <a:t> </a:t>
            </a:r>
            <a:r>
              <a:rPr lang="en-US" dirty="0" err="1" smtClean="0"/>
              <a:t>quan</a:t>
            </a:r>
            <a:r>
              <a:rPr lang="en-US" dirty="0" smtClean="0"/>
              <a:t> </a:t>
            </a:r>
            <a:r>
              <a:rPr lang="en-US" dirty="0" err="1" smtClean="0"/>
              <a:t>đến</a:t>
            </a:r>
            <a:r>
              <a:rPr lang="en-US" dirty="0" smtClean="0"/>
              <a:t> </a:t>
            </a:r>
            <a:r>
              <a:rPr lang="en-US" dirty="0" err="1" smtClean="0"/>
              <a:t>tài</a:t>
            </a:r>
            <a:r>
              <a:rPr lang="en-US" dirty="0" smtClean="0"/>
              <a:t> </a:t>
            </a:r>
            <a:r>
              <a:rPr lang="en-US" dirty="0" err="1" smtClean="0"/>
              <a:t>sản</a:t>
            </a:r>
            <a:r>
              <a:rPr lang="en-US" dirty="0" smtClean="0"/>
              <a:t>: </a:t>
            </a:r>
            <a:r>
              <a:rPr lang="en-US" dirty="0" err="1" smtClean="0"/>
              <a:t>là</a:t>
            </a:r>
            <a:r>
              <a:rPr lang="en-US" dirty="0" smtClean="0"/>
              <a:t> </a:t>
            </a:r>
            <a:r>
              <a:rPr lang="en-US" dirty="0" err="1" smtClean="0"/>
              <a:t>những</a:t>
            </a:r>
            <a:r>
              <a:rPr lang="en-US" dirty="0" smtClean="0"/>
              <a:t> </a:t>
            </a:r>
            <a:r>
              <a:rPr lang="en-US" dirty="0" err="1" smtClean="0"/>
              <a:t>quan</a:t>
            </a:r>
            <a:r>
              <a:rPr lang="en-US" dirty="0" smtClean="0"/>
              <a:t> </a:t>
            </a:r>
            <a:r>
              <a:rPr lang="en-US" dirty="0" err="1" smtClean="0"/>
              <a:t>hệ</a:t>
            </a:r>
            <a:r>
              <a:rPr lang="en-US" dirty="0" smtClean="0"/>
              <a:t> </a:t>
            </a:r>
            <a:r>
              <a:rPr lang="en-US" dirty="0" err="1" smtClean="0"/>
              <a:t>nhân</a:t>
            </a:r>
            <a:r>
              <a:rPr lang="en-US" dirty="0" smtClean="0"/>
              <a:t> </a:t>
            </a:r>
            <a:r>
              <a:rPr lang="en-US" dirty="0" err="1" smtClean="0"/>
              <a:t>thân</a:t>
            </a:r>
            <a:r>
              <a:rPr lang="en-US" dirty="0" smtClean="0"/>
              <a:t> </a:t>
            </a:r>
            <a:r>
              <a:rPr lang="en-US" dirty="0" err="1" smtClean="0"/>
              <a:t>là</a:t>
            </a:r>
            <a:r>
              <a:rPr lang="en-US" dirty="0" smtClean="0"/>
              <a:t> </a:t>
            </a:r>
            <a:r>
              <a:rPr lang="en-US" dirty="0" err="1" smtClean="0"/>
              <a:t>cơ</a:t>
            </a:r>
            <a:r>
              <a:rPr lang="en-US" dirty="0" smtClean="0"/>
              <a:t> </a:t>
            </a:r>
            <a:r>
              <a:rPr lang="en-US" dirty="0" err="1" smtClean="0"/>
              <a:t>sở</a:t>
            </a:r>
            <a:r>
              <a:rPr lang="en-US" dirty="0" smtClean="0"/>
              <a:t> </a:t>
            </a:r>
            <a:r>
              <a:rPr lang="en-US" dirty="0" err="1" smtClean="0"/>
              <a:t>làm</a:t>
            </a:r>
            <a:r>
              <a:rPr lang="en-US" dirty="0" smtClean="0"/>
              <a:t> </a:t>
            </a:r>
            <a:r>
              <a:rPr lang="en-US" dirty="0" err="1" smtClean="0"/>
              <a:t>phát</a:t>
            </a:r>
            <a:r>
              <a:rPr lang="en-US" dirty="0" smtClean="0"/>
              <a:t> </a:t>
            </a:r>
            <a:r>
              <a:rPr lang="en-US" dirty="0" err="1" smtClean="0"/>
              <a:t>sinh</a:t>
            </a:r>
            <a:r>
              <a:rPr lang="en-US" dirty="0" smtClean="0"/>
              <a:t> </a:t>
            </a:r>
            <a:r>
              <a:rPr lang="en-US" dirty="0" err="1" smtClean="0"/>
              <a:t>quan</a:t>
            </a:r>
            <a:r>
              <a:rPr lang="en-US" dirty="0" smtClean="0"/>
              <a:t> </a:t>
            </a:r>
            <a:r>
              <a:rPr lang="en-US" dirty="0" err="1" smtClean="0"/>
              <a:t>hệ</a:t>
            </a:r>
            <a:r>
              <a:rPr lang="en-US" dirty="0" smtClean="0"/>
              <a:t> </a:t>
            </a:r>
            <a:r>
              <a:rPr lang="en-US" dirty="0" err="1" smtClean="0"/>
              <a:t>tài</a:t>
            </a:r>
            <a:r>
              <a:rPr lang="en-US" dirty="0" smtClean="0"/>
              <a:t> </a:t>
            </a:r>
            <a:r>
              <a:rPr lang="en-US" dirty="0" err="1" smtClean="0"/>
              <a:t>sản</a:t>
            </a:r>
            <a:r>
              <a:rPr lang="en-US" dirty="0" smtClean="0"/>
              <a:t> </a:t>
            </a:r>
            <a:r>
              <a:rPr lang="en-US" dirty="0" err="1" smtClean="0"/>
              <a:t>tiếp</a:t>
            </a:r>
            <a:r>
              <a:rPr lang="en-US" dirty="0" smtClean="0"/>
              <a:t> </a:t>
            </a:r>
            <a:r>
              <a:rPr lang="en-US" dirty="0" err="1" smtClean="0"/>
              <a:t>sau</a:t>
            </a:r>
            <a:r>
              <a:rPr lang="en-US" dirty="0" smtClean="0"/>
              <a:t>.</a:t>
            </a:r>
            <a:endParaRPr lang="en-US" dirty="0"/>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801"/>
            <a:ext cx="7315200" cy="1143000"/>
          </a:xfrm>
        </p:spPr>
        <p:txBody>
          <a:bodyPr>
            <a:normAutofit fontScale="90000"/>
          </a:bodyPr>
          <a:lstStyle/>
          <a:p>
            <a:pPr eaLnBrk="1" fontAlgn="auto" hangingPunct="1">
              <a:spcAft>
                <a:spcPts val="0"/>
              </a:spcAft>
              <a:defRPr/>
            </a:pPr>
            <a:r>
              <a:rPr lang="en-US" dirty="0" smtClean="0"/>
              <a:t>1.3 PHƯƠNG PHÁP </a:t>
            </a:r>
            <a:r>
              <a:rPr lang="en-US" dirty="0" err="1" smtClean="0"/>
              <a:t>ĐiỀU</a:t>
            </a:r>
            <a:r>
              <a:rPr lang="en-US" dirty="0" smtClean="0"/>
              <a:t> CHỈNH</a:t>
            </a:r>
            <a:endParaRPr lang="en-US" dirty="0"/>
          </a:p>
        </p:txBody>
      </p:sp>
      <p:sp>
        <p:nvSpPr>
          <p:cNvPr id="3" name="Content Placeholder 2"/>
          <p:cNvSpPr>
            <a:spLocks noGrp="1"/>
          </p:cNvSpPr>
          <p:nvPr>
            <p:ph idx="1"/>
          </p:nvPr>
        </p:nvSpPr>
        <p:spPr>
          <a:xfrm>
            <a:off x="228600" y="1295400"/>
            <a:ext cx="8915400" cy="4953000"/>
          </a:xfrm>
        </p:spPr>
        <p:txBody>
          <a:bodyPr/>
          <a:lstStyle/>
          <a:p>
            <a:pPr eaLnBrk="1" hangingPunct="1">
              <a:buFont typeface="Wingdings" panose="05000000000000000000" pitchFamily="2" charset="2"/>
              <a:buChar char="v"/>
            </a:pPr>
            <a:endParaRPr lang="en-US" b="1" smtClean="0">
              <a:solidFill>
                <a:srgbClr val="FF0000"/>
              </a:solidFill>
            </a:endParaRPr>
          </a:p>
          <a:p>
            <a:pPr eaLnBrk="1" hangingPunct="1">
              <a:lnSpc>
                <a:spcPct val="150000"/>
              </a:lnSpc>
            </a:pPr>
            <a:r>
              <a:rPr lang="en-US" smtClean="0"/>
              <a:t>Phương pháp bình đẳng</a:t>
            </a:r>
            <a:endParaRPr lang="en-US" smtClean="0"/>
          </a:p>
          <a:p>
            <a:pPr eaLnBrk="1" hangingPunct="1">
              <a:lnSpc>
                <a:spcPct val="150000"/>
              </a:lnSpc>
            </a:pPr>
            <a:r>
              <a:rPr lang="en-US" smtClean="0"/>
              <a:t>Phương pháp thỏa thuận</a:t>
            </a:r>
            <a:endParaRPr lang="en-US" smtClean="0"/>
          </a:p>
          <a:p>
            <a:pPr eaLnBrk="1" hangingPunct="1">
              <a:lnSpc>
                <a:spcPct val="150000"/>
              </a:lnSpc>
            </a:pPr>
            <a:r>
              <a:rPr lang="en-US" smtClean="0"/>
              <a:t>Phương pháp tự định đoạt, tự chịu trách nhiệm bằng tài sản</a:t>
            </a:r>
            <a:endParaRPr lang="en-US" smtClean="0"/>
          </a:p>
          <a:p>
            <a:pPr eaLnBrk="1" hangingPunct="1">
              <a:buFont typeface="Arial" panose="020B0604020202020204" pitchFamily="34" charset="0"/>
              <a:buNone/>
            </a:pPr>
            <a:endParaRPr lang="en-US" smtClean="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le 86"/>
          <p:cNvSpPr>
            <a:spLocks noGrp="1"/>
          </p:cNvSpPr>
          <p:nvPr>
            <p:ph type="title"/>
          </p:nvPr>
        </p:nvSpPr>
        <p:spPr/>
        <p:txBody>
          <a:bodyPr/>
          <a:p>
            <a:r>
              <a:rPr lang="vi-VN"/>
              <a:t>Chủ thể của QH </a:t>
            </a:r>
            <a:r>
              <a:rPr lang="vi-VN"/>
              <a:t>PLDS</a:t>
            </a:r>
            <a:endParaRPr lang="vi-VN"/>
          </a:p>
        </p:txBody>
      </p:sp>
      <p:sp>
        <p:nvSpPr>
          <p:cNvPr id="88" name="Content Placeholder 87"/>
          <p:cNvSpPr>
            <a:spLocks noGrp="1"/>
          </p:cNvSpPr>
          <p:nvPr>
            <p:ph idx="1"/>
          </p:nvPr>
        </p:nvSpPr>
        <p:spPr/>
        <p:txBody>
          <a:bodyPr/>
          <a:p>
            <a:endParaRPr lang="en-US"/>
          </a:p>
        </p:txBody>
      </p:sp>
      <p:sp>
        <p:nvSpPr>
          <p:cNvPr id="2" name="Date Placeholder 1"/>
          <p:cNvSpPr>
            <a:spLocks noGrp="1"/>
          </p:cNvSpPr>
          <p:nvPr>
            <p:ph type="dt" sz="half" idx="10"/>
          </p:nvPr>
        </p:nvSpPr>
        <p:spPr/>
        <p:txBody>
          <a:bodyPr/>
          <a:lstStyle/>
          <a:p>
            <a:fld id="{2B3B7D89-4B2E-4060-BC67-14B0CB173A2B}" type="datetime1">
              <a:rPr lang="en-US" smtClean="0"/>
            </a:fld>
            <a:endParaRPr lang="en-US"/>
          </a:p>
        </p:txBody>
      </p:sp>
      <p:sp>
        <p:nvSpPr>
          <p:cNvPr id="3" name="Footer Placeholder 2"/>
          <p:cNvSpPr>
            <a:spLocks noGrp="1"/>
          </p:cNvSpPr>
          <p:nvPr>
            <p:ph type="ftr" sz="quarter" idx="11"/>
          </p:nvPr>
        </p:nvSpPr>
        <p:spPr/>
        <p:txBody>
          <a:bodyPr/>
          <a:lstStyle/>
          <a:p>
            <a:r>
              <a:rPr lang="en-US"/>
              <a:t>302053 – PHÁP LUẬT ĐẠI CƯƠNG</a:t>
            </a:r>
            <a:endParaRPr lang="en-US"/>
          </a:p>
        </p:txBody>
      </p:sp>
      <p:sp>
        <p:nvSpPr>
          <p:cNvPr id="4" name="Slide Number Placeholder 3"/>
          <p:cNvSpPr>
            <a:spLocks noGrp="1"/>
          </p:cNvSpPr>
          <p:nvPr>
            <p:ph type="sldNum" sz="quarter" idx="12"/>
          </p:nvPr>
        </p:nvSpPr>
        <p:spPr/>
        <p:txBody>
          <a:bodyPr/>
          <a:lstStyle/>
          <a:p>
            <a:pPr algn="r"/>
            <a:fld id="{2C746670-9F1F-4BE4-B8B9-EA92794EBF79}" type="slidenum">
              <a:rPr lang="en-US" smtClean="0"/>
            </a:fld>
            <a:endParaRPr lang="en-US"/>
          </a:p>
        </p:txBody>
      </p:sp>
      <p:sp>
        <p:nvSpPr>
          <p:cNvPr id="5" name="Content Placeholder 5"/>
          <p:cNvSpPr txBox="1"/>
          <p:nvPr/>
        </p:nvSpPr>
        <p:spPr>
          <a:xfrm>
            <a:off x="304800" y="1322705"/>
            <a:ext cx="8004810" cy="4870450"/>
          </a:xfrm>
          <a:prstGeom prst="rect">
            <a:avLst/>
          </a:prstGeom>
        </p:spPr>
        <p:txBody>
          <a:bodyPr/>
          <a:lstStyle>
            <a:lvl1pPr marL="342900" indent="-342900" algn="just" defTabSz="457200" rtl="0" eaLnBrk="0" fontAlgn="base" hangingPunct="0">
              <a:spcBef>
                <a:spcPct val="20000"/>
              </a:spcBef>
              <a:spcAft>
                <a:spcPct val="0"/>
              </a:spcAft>
              <a:buFont typeface="Wingdings" panose="05000000000000000000" pitchFamily="2" charset="2"/>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just" defTabSz="457200" rtl="0" eaLnBrk="0" fontAlgn="base" hangingPunct="0">
              <a:spcBef>
                <a:spcPct val="20000"/>
              </a:spcBef>
              <a:spcAft>
                <a:spcPct val="0"/>
              </a:spcAft>
              <a:buFont typeface="Wingdings" panose="05000000000000000000" pitchFamily="2" charset="2"/>
              <a:buChar char="§"/>
              <a:defRPr sz="2800" kern="1200">
                <a:solidFill>
                  <a:schemeClr val="tx1"/>
                </a:solidFill>
                <a:latin typeface="+mn-lt"/>
                <a:ea typeface="MS PGothic" panose="020B0600070205080204" pitchFamily="34" charset="-128"/>
                <a:cs typeface="+mn-cs"/>
              </a:defRPr>
            </a:lvl2pPr>
            <a:lvl3pPr marL="1143000" indent="-228600" algn="just" defTabSz="457200"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S PGothic" panose="020B0600070205080204" pitchFamily="34" charset="-128"/>
                <a:cs typeface="+mn-cs"/>
              </a:defRPr>
            </a:lvl3pPr>
            <a:lvl4pPr marL="16002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20574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spcBef>
                <a:spcPts val="600"/>
              </a:spcBef>
              <a:spcAft>
                <a:spcPts val="600"/>
              </a:spcAft>
              <a:buNone/>
            </a:pPr>
            <a:endParaRPr lang="en-US" sz="2800"/>
          </a:p>
        </p:txBody>
      </p:sp>
      <p:sp>
        <p:nvSpPr>
          <p:cNvPr id="6" name="AutoShape 3"/>
          <p:cNvSpPr>
            <a:spLocks noChangeArrowheads="1"/>
          </p:cNvSpPr>
          <p:nvPr/>
        </p:nvSpPr>
        <p:spPr bwMode="gray">
          <a:xfrm>
            <a:off x="1411974" y="1473958"/>
            <a:ext cx="6217125" cy="4381936"/>
          </a:xfrm>
          <a:prstGeom prst="roundRect">
            <a:avLst>
              <a:gd name="adj" fmla="val 8097"/>
            </a:avLst>
          </a:prstGeom>
          <a:noFill/>
          <a:ln w="9525">
            <a:solidFill>
              <a:srgbClr val="333333"/>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7" name="AutoShape 4"/>
          <p:cNvSpPr>
            <a:spLocks noChangeArrowheads="1"/>
          </p:cNvSpPr>
          <p:nvPr/>
        </p:nvSpPr>
        <p:spPr bwMode="gray">
          <a:xfrm>
            <a:off x="5269600" y="1636413"/>
            <a:ext cx="1930212" cy="3889180"/>
          </a:xfrm>
          <a:prstGeom prst="roundRect">
            <a:avLst>
              <a:gd name="adj" fmla="val 9523"/>
            </a:avLst>
          </a:prstGeom>
          <a:solidFill>
            <a:schemeClr va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8" name="AutoShape 5"/>
          <p:cNvSpPr>
            <a:spLocks noChangeArrowheads="1"/>
          </p:cNvSpPr>
          <p:nvPr/>
        </p:nvSpPr>
        <p:spPr bwMode="gray">
          <a:xfrm>
            <a:off x="4058733" y="1636413"/>
            <a:ext cx="1930210" cy="3889180"/>
          </a:xfrm>
          <a:prstGeom prst="roundRect">
            <a:avLst>
              <a:gd name="adj" fmla="val 9523"/>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9" name="AutoShape 6"/>
          <p:cNvSpPr>
            <a:spLocks noChangeArrowheads="1"/>
          </p:cNvSpPr>
          <p:nvPr/>
        </p:nvSpPr>
        <p:spPr bwMode="gray">
          <a:xfrm>
            <a:off x="2850250" y="1636413"/>
            <a:ext cx="1930212" cy="3889179"/>
          </a:xfrm>
          <a:prstGeom prst="roundRect">
            <a:avLst>
              <a:gd name="adj" fmla="val 9523"/>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0" name="AutoShape 7"/>
          <p:cNvSpPr>
            <a:spLocks noChangeArrowheads="1"/>
          </p:cNvSpPr>
          <p:nvPr/>
        </p:nvSpPr>
        <p:spPr bwMode="gray">
          <a:xfrm>
            <a:off x="1639383" y="1636413"/>
            <a:ext cx="1930210" cy="3889180"/>
          </a:xfrm>
          <a:prstGeom prst="roundRect">
            <a:avLst>
              <a:gd name="adj" fmla="val 9523"/>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nvGrpSpPr>
          <p:cNvPr id="11" name="Group 9"/>
          <p:cNvGrpSpPr/>
          <p:nvPr/>
        </p:nvGrpSpPr>
        <p:grpSpPr bwMode="auto">
          <a:xfrm>
            <a:off x="1642956" y="4286613"/>
            <a:ext cx="1922357" cy="786082"/>
            <a:chOff x="657" y="2893"/>
            <a:chExt cx="1032" cy="590"/>
          </a:xfrm>
        </p:grpSpPr>
        <p:sp>
          <p:nvSpPr>
            <p:cNvPr id="12" name="AutoShape 10"/>
            <p:cNvSpPr>
              <a:spLocks noChangeArrowheads="1"/>
            </p:cNvSpPr>
            <p:nvPr/>
          </p:nvSpPr>
          <p:spPr bwMode="gray">
            <a:xfrm>
              <a:off x="657" y="2893"/>
              <a:ext cx="1031" cy="590"/>
            </a:xfrm>
            <a:prstGeom prst="roundRect">
              <a:avLst>
                <a:gd name="adj" fmla="val 12736"/>
              </a:avLst>
            </a:prstGeom>
            <a:gradFill rotWithShape="1">
              <a:gsLst>
                <a:gs pos="0">
                  <a:schemeClr val="accent1">
                    <a:gamma/>
                    <a:shade val="85882"/>
                    <a:invGamma/>
                  </a:schemeClr>
                </a:gs>
                <a:gs pos="100000">
                  <a:schemeClr val="accent1"/>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13" name="AutoShape 11"/>
            <p:cNvSpPr>
              <a:spLocks noChangeArrowheads="1"/>
            </p:cNvSpPr>
            <p:nvPr/>
          </p:nvSpPr>
          <p:spPr bwMode="gray">
            <a:xfrm>
              <a:off x="658" y="2894"/>
              <a:ext cx="1031" cy="236"/>
            </a:xfrm>
            <a:prstGeom prst="roundRect">
              <a:avLst>
                <a:gd name="adj" fmla="val 30769"/>
              </a:avLst>
            </a:prstGeom>
            <a:gradFill rotWithShape="1">
              <a:gsLst>
                <a:gs pos="0">
                  <a:schemeClr val="accent1"/>
                </a:gs>
                <a:gs pos="100000">
                  <a:schemeClr val="accent1">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14" name="Group 12"/>
          <p:cNvGrpSpPr/>
          <p:nvPr/>
        </p:nvGrpSpPr>
        <p:grpSpPr bwMode="auto">
          <a:xfrm>
            <a:off x="2857393" y="4286613"/>
            <a:ext cx="1922357" cy="786082"/>
            <a:chOff x="657" y="2893"/>
            <a:chExt cx="1032" cy="590"/>
          </a:xfrm>
        </p:grpSpPr>
        <p:sp>
          <p:nvSpPr>
            <p:cNvPr id="15"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85882"/>
                    <a:invGamma/>
                  </a:schemeClr>
                </a:gs>
                <a:gs pos="100000">
                  <a:schemeClr val="accent2"/>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16" name="AutoShape 14"/>
            <p:cNvSpPr>
              <a:spLocks noChangeArrowheads="1"/>
            </p:cNvSpPr>
            <p:nvPr/>
          </p:nvSpPr>
          <p:spPr bwMode="gray">
            <a:xfrm>
              <a:off x="658" y="2894"/>
              <a:ext cx="1031" cy="236"/>
            </a:xfrm>
            <a:prstGeom prst="roundRect">
              <a:avLst>
                <a:gd name="adj" fmla="val 30769"/>
              </a:avLst>
            </a:prstGeom>
            <a:gradFill rotWithShape="1">
              <a:gsLst>
                <a:gs pos="0">
                  <a:schemeClr val="accent2"/>
                </a:gs>
                <a:gs pos="100000">
                  <a:schemeClr val="accent2">
                    <a:gamma/>
                    <a:tint val="59216"/>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17" name="Group 15"/>
          <p:cNvGrpSpPr/>
          <p:nvPr/>
        </p:nvGrpSpPr>
        <p:grpSpPr bwMode="auto">
          <a:xfrm>
            <a:off x="4070639" y="4286613"/>
            <a:ext cx="1922357" cy="786082"/>
            <a:chOff x="657" y="2893"/>
            <a:chExt cx="1032" cy="590"/>
          </a:xfrm>
        </p:grpSpPr>
        <p:sp>
          <p:nvSpPr>
            <p:cNvPr id="18" name="AutoShape 16"/>
            <p:cNvSpPr>
              <a:spLocks noChangeArrowheads="1"/>
            </p:cNvSpPr>
            <p:nvPr/>
          </p:nvSpPr>
          <p:spPr bwMode="gray">
            <a:xfrm>
              <a:off x="657" y="2893"/>
              <a:ext cx="1031" cy="590"/>
            </a:xfrm>
            <a:prstGeom prst="roundRect">
              <a:avLst>
                <a:gd name="adj" fmla="val 12736"/>
              </a:avLst>
            </a:prstGeom>
            <a:gradFill rotWithShape="1">
              <a:gsLst>
                <a:gs pos="0">
                  <a:schemeClr val="folHlink">
                    <a:gamma/>
                    <a:shade val="85882"/>
                    <a:invGamma/>
                  </a:schemeClr>
                </a:gs>
                <a:gs pos="100000">
                  <a:schemeClr val="folHlink"/>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19" name="AutoShape 17"/>
            <p:cNvSpPr>
              <a:spLocks noChangeArrowheads="1"/>
            </p:cNvSpPr>
            <p:nvPr/>
          </p:nvSpPr>
          <p:spPr bwMode="gray">
            <a:xfrm>
              <a:off x="658" y="2894"/>
              <a:ext cx="1031" cy="236"/>
            </a:xfrm>
            <a:prstGeom prst="roundRect">
              <a:avLst>
                <a:gd name="adj" fmla="val 30769"/>
              </a:avLst>
            </a:prstGeom>
            <a:gradFill rotWithShape="1">
              <a:gsLst>
                <a:gs pos="0">
                  <a:schemeClr val="folHlink"/>
                </a:gs>
                <a:gs pos="100000">
                  <a:schemeClr val="folHlink">
                    <a:gamma/>
                    <a:tint val="59216"/>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20" name="Group 18"/>
          <p:cNvGrpSpPr/>
          <p:nvPr/>
        </p:nvGrpSpPr>
        <p:grpSpPr bwMode="auto">
          <a:xfrm>
            <a:off x="5282695" y="4286613"/>
            <a:ext cx="1922357" cy="786082"/>
            <a:chOff x="657" y="2893"/>
            <a:chExt cx="1032" cy="590"/>
          </a:xfrm>
        </p:grpSpPr>
        <p:sp>
          <p:nvSpPr>
            <p:cNvPr id="21" name="AutoShape 19"/>
            <p:cNvSpPr>
              <a:spLocks noChangeArrowheads="1"/>
            </p:cNvSpPr>
            <p:nvPr/>
          </p:nvSpPr>
          <p:spPr bwMode="gray">
            <a:xfrm>
              <a:off x="657" y="2893"/>
              <a:ext cx="1031" cy="590"/>
            </a:xfrm>
            <a:prstGeom prst="roundRect">
              <a:avLst>
                <a:gd name="adj" fmla="val 12736"/>
              </a:avLst>
            </a:prstGeom>
            <a:gradFill rotWithShape="1">
              <a:gsLst>
                <a:gs pos="0">
                  <a:schemeClr val="hlink">
                    <a:gamma/>
                    <a:shade val="85882"/>
                    <a:invGamma/>
                  </a:schemeClr>
                </a:gs>
                <a:gs pos="100000">
                  <a:schemeClr val="hlink"/>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22" name="AutoShape 20"/>
            <p:cNvSpPr>
              <a:spLocks noChangeArrowheads="1"/>
            </p:cNvSpPr>
            <p:nvPr/>
          </p:nvSpPr>
          <p:spPr bwMode="gray">
            <a:xfrm>
              <a:off x="658" y="2894"/>
              <a:ext cx="1031" cy="236"/>
            </a:xfrm>
            <a:prstGeom prst="roundRect">
              <a:avLst>
                <a:gd name="adj" fmla="val 30769"/>
              </a:avLst>
            </a:prstGeom>
            <a:gradFill rotWithShape="1">
              <a:gsLst>
                <a:gs pos="0">
                  <a:schemeClr val="hlink"/>
                </a:gs>
                <a:gs pos="100000">
                  <a:schemeClr val="hlink">
                    <a:gamma/>
                    <a:tint val="62353"/>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sp>
        <p:nvSpPr>
          <p:cNvPr id="23" name="Text Box 21"/>
          <p:cNvSpPr txBox="1">
            <a:spLocks noChangeArrowheads="1"/>
          </p:cNvSpPr>
          <p:nvPr/>
        </p:nvSpPr>
        <p:spPr bwMode="gray">
          <a:xfrm>
            <a:off x="1658060" y="2100101"/>
            <a:ext cx="1765269"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outerShdw>
                </a:effectLst>
              </a14:hiddenEffects>
            </a:ext>
          </a:extLst>
        </p:spPr>
        <p:txBody>
          <a:bodyPr wrap="square">
            <a:spAutoFit/>
          </a:bodyPr>
          <a:lstStyle/>
          <a:p>
            <a:pPr>
              <a:spcBef>
                <a:spcPct val="50000"/>
              </a:spcBef>
            </a:pPr>
            <a:r>
              <a:rPr lang="en-US" sz="2000" b="1">
                <a:solidFill>
                  <a:srgbClr val="000000"/>
                </a:solidFill>
                <a:cs typeface="Arial" panose="020B0604020202020204" pitchFamily="34" charset="0"/>
              </a:rPr>
              <a:t>Cá nhân</a:t>
            </a:r>
            <a:endParaRPr lang="en-US" sz="2000" b="1">
              <a:solidFill>
                <a:srgbClr val="000000"/>
              </a:solidFill>
              <a:cs typeface="Arial" panose="020B0604020202020204" pitchFamily="34" charset="0"/>
            </a:endParaRPr>
          </a:p>
        </p:txBody>
      </p:sp>
      <p:sp>
        <p:nvSpPr>
          <p:cNvPr id="24" name="Text Box 22"/>
          <p:cNvSpPr txBox="1">
            <a:spLocks noChangeArrowheads="1"/>
          </p:cNvSpPr>
          <p:nvPr/>
        </p:nvSpPr>
        <p:spPr bwMode="gray">
          <a:xfrm>
            <a:off x="2884554" y="2038048"/>
            <a:ext cx="1765269"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outerShdw>
                </a:effectLst>
              </a14:hiddenEffects>
            </a:ext>
          </a:extLst>
        </p:spPr>
        <p:txBody>
          <a:bodyPr wrap="square">
            <a:spAutoFit/>
          </a:bodyPr>
          <a:lstStyle/>
          <a:p>
            <a:pPr>
              <a:spcBef>
                <a:spcPct val="50000"/>
              </a:spcBef>
            </a:pPr>
            <a:r>
              <a:rPr lang="en-US" sz="2000" b="1">
                <a:solidFill>
                  <a:srgbClr val="000000"/>
                </a:solidFill>
                <a:cs typeface="Arial" panose="020B0604020202020204" pitchFamily="34" charset="0"/>
              </a:rPr>
              <a:t>Pháp nhân</a:t>
            </a:r>
            <a:endParaRPr lang="en-US" sz="2000" b="1">
              <a:solidFill>
                <a:srgbClr val="000000"/>
              </a:solidFill>
              <a:cs typeface="Arial" panose="020B0604020202020204" pitchFamily="34" charset="0"/>
            </a:endParaRPr>
          </a:p>
        </p:txBody>
      </p:sp>
      <p:sp>
        <p:nvSpPr>
          <p:cNvPr id="25" name="Text Box 23"/>
          <p:cNvSpPr txBox="1">
            <a:spLocks noChangeArrowheads="1"/>
          </p:cNvSpPr>
          <p:nvPr/>
        </p:nvSpPr>
        <p:spPr bwMode="gray">
          <a:xfrm>
            <a:off x="4104168" y="1981492"/>
            <a:ext cx="1765269"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outerShdw>
                </a:effectLst>
              </a14:hiddenEffects>
            </a:ext>
          </a:extLst>
        </p:spPr>
        <p:txBody>
          <a:bodyPr wrap="square">
            <a:spAutoFit/>
          </a:bodyPr>
          <a:lstStyle/>
          <a:p>
            <a:pPr>
              <a:spcBef>
                <a:spcPct val="50000"/>
              </a:spcBef>
            </a:pPr>
            <a:r>
              <a:rPr lang="en-US" sz="2000" b="1">
                <a:solidFill>
                  <a:srgbClr val="000000"/>
                </a:solidFill>
                <a:cs typeface="Arial" panose="020B0604020202020204" pitchFamily="34" charset="0"/>
              </a:rPr>
              <a:t>Nhà nước</a:t>
            </a:r>
            <a:endParaRPr lang="en-US" sz="2000" b="1">
              <a:solidFill>
                <a:srgbClr val="000000"/>
              </a:solidFill>
              <a:cs typeface="Arial" panose="020B0604020202020204" pitchFamily="34" charset="0"/>
            </a:endParaRPr>
          </a:p>
        </p:txBody>
      </p:sp>
      <p:sp>
        <p:nvSpPr>
          <p:cNvPr id="26" name="Text Box 24"/>
          <p:cNvSpPr txBox="1">
            <a:spLocks noChangeArrowheads="1"/>
          </p:cNvSpPr>
          <p:nvPr/>
        </p:nvSpPr>
        <p:spPr bwMode="gray">
          <a:xfrm>
            <a:off x="5334525" y="1787897"/>
            <a:ext cx="1887369"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outerShdw>
                </a:effectLst>
              </a14:hiddenEffects>
            </a:ext>
          </a:extLst>
        </p:spPr>
        <p:txBody>
          <a:bodyPr wrap="square">
            <a:spAutoFit/>
          </a:bodyPr>
          <a:lstStyle/>
          <a:p>
            <a:pPr algn="just">
              <a:lnSpc>
                <a:spcPct val="120000"/>
              </a:lnSpc>
              <a:spcBef>
                <a:spcPts val="450"/>
              </a:spcBef>
              <a:spcAft>
                <a:spcPts val="450"/>
              </a:spcAft>
            </a:pPr>
            <a:r>
              <a:rPr lang="vi-VN" sz="1400" b="1">
                <a:solidFill>
                  <a:srgbClr val="333333"/>
                </a:solidFill>
              </a:rPr>
              <a:t>Hộ gia đình, tổ hợp tác và tổ chức khác không có tư cách pháp nhân</a:t>
            </a:r>
            <a:endParaRPr lang="vi-VN" sz="1400" b="1" dirty="0">
              <a:solidFill>
                <a:srgbClr val="333333"/>
              </a:solidFill>
            </a:endParaRPr>
          </a:p>
        </p:txBody>
      </p:sp>
      <p:sp>
        <p:nvSpPr>
          <p:cNvPr id="27" name="Text Box 25"/>
          <p:cNvSpPr txBox="1">
            <a:spLocks noChangeArrowheads="1"/>
          </p:cNvSpPr>
          <p:nvPr/>
        </p:nvSpPr>
        <p:spPr bwMode="gray">
          <a:xfrm>
            <a:off x="1656053" y="4298849"/>
            <a:ext cx="451627" cy="521970"/>
          </a:xfrm>
          <a:prstGeom prst="rect">
            <a:avLst/>
          </a:prstGeom>
          <a:noFill/>
          <a:ln>
            <a:noFill/>
          </a:ln>
          <a:effectLst>
            <a:outerShdw dist="17961" dir="2700000" algn="ctr" rotWithShape="0">
              <a:srgbClr val="080808"/>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2800" b="1">
                <a:solidFill>
                  <a:srgbClr val="F8F8F8"/>
                </a:solidFill>
                <a:cs typeface="Arial" panose="020B0604020202020204" pitchFamily="34" charset="0"/>
              </a:rPr>
              <a:t>1</a:t>
            </a:r>
            <a:endParaRPr lang="en-US" sz="2800" b="1">
              <a:solidFill>
                <a:srgbClr val="F8F8F8"/>
              </a:solidFill>
              <a:cs typeface="Arial" panose="020B0604020202020204" pitchFamily="34" charset="0"/>
            </a:endParaRPr>
          </a:p>
        </p:txBody>
      </p:sp>
      <p:sp>
        <p:nvSpPr>
          <p:cNvPr id="28" name="Text Box 26"/>
          <p:cNvSpPr txBox="1">
            <a:spLocks noChangeArrowheads="1"/>
          </p:cNvSpPr>
          <p:nvPr/>
        </p:nvSpPr>
        <p:spPr bwMode="gray">
          <a:xfrm>
            <a:off x="2869299" y="4298849"/>
            <a:ext cx="451627" cy="521970"/>
          </a:xfrm>
          <a:prstGeom prst="rect">
            <a:avLst/>
          </a:prstGeom>
          <a:noFill/>
          <a:ln>
            <a:noFill/>
          </a:ln>
          <a:effectLst>
            <a:outerShdw dist="17961" dir="2700000" algn="ctr" rotWithShape="0">
              <a:srgbClr val="080808"/>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2800" b="1">
                <a:solidFill>
                  <a:srgbClr val="F8F8F8"/>
                </a:solidFill>
                <a:cs typeface="Arial" panose="020B0604020202020204" pitchFamily="34" charset="0"/>
              </a:rPr>
              <a:t>2</a:t>
            </a:r>
            <a:endParaRPr lang="en-US" sz="2800" b="1">
              <a:solidFill>
                <a:srgbClr val="F8F8F8"/>
              </a:solidFill>
              <a:cs typeface="Arial" panose="020B0604020202020204" pitchFamily="34" charset="0"/>
            </a:endParaRPr>
          </a:p>
        </p:txBody>
      </p:sp>
      <p:sp>
        <p:nvSpPr>
          <p:cNvPr id="29" name="Text Box 27"/>
          <p:cNvSpPr txBox="1">
            <a:spLocks noChangeArrowheads="1"/>
          </p:cNvSpPr>
          <p:nvPr/>
        </p:nvSpPr>
        <p:spPr bwMode="gray">
          <a:xfrm>
            <a:off x="4086118" y="4298849"/>
            <a:ext cx="449663" cy="521970"/>
          </a:xfrm>
          <a:prstGeom prst="rect">
            <a:avLst/>
          </a:prstGeom>
          <a:noFill/>
          <a:ln>
            <a:noFill/>
          </a:ln>
          <a:effectLst>
            <a:outerShdw dist="17961" dir="2700000" algn="ctr" rotWithShape="0">
              <a:srgbClr val="080808"/>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2800" b="1">
                <a:solidFill>
                  <a:srgbClr val="F8F8F8"/>
                </a:solidFill>
                <a:cs typeface="Arial" panose="020B0604020202020204" pitchFamily="34" charset="0"/>
              </a:rPr>
              <a:t>3</a:t>
            </a:r>
            <a:endParaRPr lang="en-US" sz="2800" b="1">
              <a:solidFill>
                <a:srgbClr val="F8F8F8"/>
              </a:solidFill>
              <a:cs typeface="Arial" panose="020B0604020202020204" pitchFamily="34" charset="0"/>
            </a:endParaRPr>
          </a:p>
        </p:txBody>
      </p:sp>
      <p:sp>
        <p:nvSpPr>
          <p:cNvPr id="30" name="Text Box 28"/>
          <p:cNvSpPr txBox="1">
            <a:spLocks noChangeArrowheads="1"/>
          </p:cNvSpPr>
          <p:nvPr/>
        </p:nvSpPr>
        <p:spPr bwMode="gray">
          <a:xfrm>
            <a:off x="5285078" y="4298849"/>
            <a:ext cx="451627" cy="521970"/>
          </a:xfrm>
          <a:prstGeom prst="rect">
            <a:avLst/>
          </a:prstGeom>
          <a:noFill/>
          <a:ln>
            <a:noFill/>
          </a:ln>
          <a:effectLst>
            <a:outerShdw dist="17961" dir="2700000" algn="ctr" rotWithShape="0">
              <a:srgbClr val="080808"/>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2800" b="1">
                <a:solidFill>
                  <a:srgbClr val="F8F8F8"/>
                </a:solidFill>
                <a:cs typeface="Arial" panose="020B0604020202020204" pitchFamily="34" charset="0"/>
              </a:rPr>
              <a:t>4</a:t>
            </a:r>
            <a:endParaRPr lang="en-US" sz="2800" b="1">
              <a:solidFill>
                <a:srgbClr val="F8F8F8"/>
              </a:solidFill>
              <a:cs typeface="Arial" panose="020B0604020202020204" pitchFamily="34" charset="0"/>
            </a:endParaRPr>
          </a:p>
        </p:txBody>
      </p:sp>
      <p:grpSp>
        <p:nvGrpSpPr>
          <p:cNvPr id="31" name="Group 29"/>
          <p:cNvGrpSpPr/>
          <p:nvPr/>
        </p:nvGrpSpPr>
        <p:grpSpPr bwMode="auto">
          <a:xfrm>
            <a:off x="1645337" y="4193491"/>
            <a:ext cx="1918431" cy="171735"/>
            <a:chOff x="764" y="2737"/>
            <a:chExt cx="1032" cy="102"/>
          </a:xfrm>
        </p:grpSpPr>
        <p:sp>
          <p:nvSpPr>
            <p:cNvPr id="32" name="AutoShape 30"/>
            <p:cNvSpPr>
              <a:spLocks noChangeArrowheads="1"/>
            </p:cNvSpPr>
            <p:nvPr/>
          </p:nvSpPr>
          <p:spPr bwMode="gray">
            <a:xfrm>
              <a:off x="764" y="2737"/>
              <a:ext cx="1031" cy="102"/>
            </a:xfrm>
            <a:prstGeom prst="roundRect">
              <a:avLst>
                <a:gd name="adj" fmla="val 20588"/>
              </a:avLst>
            </a:prstGeom>
            <a:gradFill rotWithShape="1">
              <a:gsLst>
                <a:gs pos="0">
                  <a:schemeClr val="accent1">
                    <a:gamma/>
                    <a:shade val="85882"/>
                    <a:invGamma/>
                  </a:schemeClr>
                </a:gs>
                <a:gs pos="100000">
                  <a:schemeClr val="accent1"/>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33" name="AutoShape 31"/>
            <p:cNvSpPr>
              <a:spLocks noChangeArrowheads="1"/>
            </p:cNvSpPr>
            <p:nvPr/>
          </p:nvSpPr>
          <p:spPr bwMode="gray">
            <a:xfrm>
              <a:off x="765" y="2737"/>
              <a:ext cx="1031" cy="41"/>
            </a:xfrm>
            <a:prstGeom prst="roundRect">
              <a:avLst>
                <a:gd name="adj" fmla="val 50000"/>
              </a:avLst>
            </a:prstGeom>
            <a:gradFill rotWithShape="1">
              <a:gsLst>
                <a:gs pos="0">
                  <a:schemeClr val="accent1"/>
                </a:gs>
                <a:gs pos="100000">
                  <a:schemeClr val="accent1">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34" name="Group 32"/>
          <p:cNvGrpSpPr/>
          <p:nvPr/>
        </p:nvGrpSpPr>
        <p:grpSpPr bwMode="auto">
          <a:xfrm>
            <a:off x="1645337" y="4078151"/>
            <a:ext cx="1918431" cy="169964"/>
            <a:chOff x="764" y="2737"/>
            <a:chExt cx="1032" cy="102"/>
          </a:xfrm>
        </p:grpSpPr>
        <p:sp>
          <p:nvSpPr>
            <p:cNvPr id="35" name="AutoShape 33"/>
            <p:cNvSpPr>
              <a:spLocks noChangeArrowheads="1"/>
            </p:cNvSpPr>
            <p:nvPr/>
          </p:nvSpPr>
          <p:spPr bwMode="gray">
            <a:xfrm>
              <a:off x="764" y="2737"/>
              <a:ext cx="1031" cy="102"/>
            </a:xfrm>
            <a:prstGeom prst="roundRect">
              <a:avLst>
                <a:gd name="adj" fmla="val 20588"/>
              </a:avLst>
            </a:prstGeom>
            <a:gradFill rotWithShape="1">
              <a:gsLst>
                <a:gs pos="0">
                  <a:schemeClr val="accent1">
                    <a:gamma/>
                    <a:shade val="85882"/>
                    <a:invGamma/>
                  </a:schemeClr>
                </a:gs>
                <a:gs pos="100000">
                  <a:schemeClr val="accent1"/>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36" name="AutoShape 34"/>
            <p:cNvSpPr>
              <a:spLocks noChangeArrowheads="1"/>
            </p:cNvSpPr>
            <p:nvPr/>
          </p:nvSpPr>
          <p:spPr bwMode="gray">
            <a:xfrm>
              <a:off x="765" y="2737"/>
              <a:ext cx="1031" cy="41"/>
            </a:xfrm>
            <a:prstGeom prst="roundRect">
              <a:avLst>
                <a:gd name="adj" fmla="val 50000"/>
              </a:avLst>
            </a:prstGeom>
            <a:gradFill rotWithShape="1">
              <a:gsLst>
                <a:gs pos="0">
                  <a:schemeClr val="accent1"/>
                </a:gs>
                <a:gs pos="100000">
                  <a:schemeClr val="accent1">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37" name="Group 35"/>
          <p:cNvGrpSpPr/>
          <p:nvPr/>
        </p:nvGrpSpPr>
        <p:grpSpPr bwMode="auto">
          <a:xfrm>
            <a:off x="1645337" y="3937509"/>
            <a:ext cx="1918431" cy="171734"/>
            <a:chOff x="764" y="2737"/>
            <a:chExt cx="1032" cy="102"/>
          </a:xfrm>
        </p:grpSpPr>
        <p:sp>
          <p:nvSpPr>
            <p:cNvPr id="38" name="AutoShape 36"/>
            <p:cNvSpPr>
              <a:spLocks noChangeArrowheads="1"/>
            </p:cNvSpPr>
            <p:nvPr/>
          </p:nvSpPr>
          <p:spPr bwMode="gray">
            <a:xfrm>
              <a:off x="764" y="2737"/>
              <a:ext cx="1031" cy="102"/>
            </a:xfrm>
            <a:prstGeom prst="roundRect">
              <a:avLst>
                <a:gd name="adj" fmla="val 20588"/>
              </a:avLst>
            </a:prstGeom>
            <a:gradFill rotWithShape="1">
              <a:gsLst>
                <a:gs pos="0">
                  <a:schemeClr val="accent1">
                    <a:gamma/>
                    <a:shade val="85882"/>
                    <a:invGamma/>
                  </a:schemeClr>
                </a:gs>
                <a:gs pos="100000">
                  <a:schemeClr val="accent1"/>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39" name="AutoShape 37"/>
            <p:cNvSpPr>
              <a:spLocks noChangeArrowheads="1"/>
            </p:cNvSpPr>
            <p:nvPr/>
          </p:nvSpPr>
          <p:spPr bwMode="gray">
            <a:xfrm>
              <a:off x="765" y="2737"/>
              <a:ext cx="1031" cy="41"/>
            </a:xfrm>
            <a:prstGeom prst="roundRect">
              <a:avLst>
                <a:gd name="adj" fmla="val 50000"/>
              </a:avLst>
            </a:prstGeom>
            <a:gradFill rotWithShape="1">
              <a:gsLst>
                <a:gs pos="0">
                  <a:schemeClr val="accent1"/>
                </a:gs>
                <a:gs pos="100000">
                  <a:schemeClr val="accent1">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40" name="Group 38"/>
          <p:cNvGrpSpPr/>
          <p:nvPr/>
        </p:nvGrpSpPr>
        <p:grpSpPr bwMode="auto">
          <a:xfrm>
            <a:off x="1645337" y="3797015"/>
            <a:ext cx="1918431" cy="171734"/>
            <a:chOff x="764" y="2737"/>
            <a:chExt cx="1032" cy="102"/>
          </a:xfrm>
        </p:grpSpPr>
        <p:sp>
          <p:nvSpPr>
            <p:cNvPr id="41" name="AutoShape 39"/>
            <p:cNvSpPr>
              <a:spLocks noChangeArrowheads="1"/>
            </p:cNvSpPr>
            <p:nvPr/>
          </p:nvSpPr>
          <p:spPr bwMode="gray">
            <a:xfrm>
              <a:off x="764" y="2737"/>
              <a:ext cx="1031" cy="102"/>
            </a:xfrm>
            <a:prstGeom prst="roundRect">
              <a:avLst>
                <a:gd name="adj" fmla="val 20588"/>
              </a:avLst>
            </a:prstGeom>
            <a:gradFill rotWithShape="1">
              <a:gsLst>
                <a:gs pos="0">
                  <a:schemeClr val="accent1">
                    <a:gamma/>
                    <a:shade val="85882"/>
                    <a:invGamma/>
                  </a:schemeClr>
                </a:gs>
                <a:gs pos="100000">
                  <a:schemeClr val="accent1"/>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42" name="AutoShape 40"/>
            <p:cNvSpPr>
              <a:spLocks noChangeArrowheads="1"/>
            </p:cNvSpPr>
            <p:nvPr/>
          </p:nvSpPr>
          <p:spPr bwMode="gray">
            <a:xfrm>
              <a:off x="765" y="2737"/>
              <a:ext cx="1031" cy="41"/>
            </a:xfrm>
            <a:prstGeom prst="roundRect">
              <a:avLst>
                <a:gd name="adj" fmla="val 50000"/>
              </a:avLst>
            </a:prstGeom>
            <a:gradFill rotWithShape="1">
              <a:gsLst>
                <a:gs pos="0">
                  <a:schemeClr val="accent1"/>
                </a:gs>
                <a:gs pos="100000">
                  <a:schemeClr val="accent1">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43" name="Group 41"/>
          <p:cNvGrpSpPr/>
          <p:nvPr/>
        </p:nvGrpSpPr>
        <p:grpSpPr bwMode="auto">
          <a:xfrm>
            <a:off x="1645337" y="3660091"/>
            <a:ext cx="1918431" cy="171735"/>
            <a:chOff x="764" y="2737"/>
            <a:chExt cx="1032" cy="102"/>
          </a:xfrm>
        </p:grpSpPr>
        <p:sp>
          <p:nvSpPr>
            <p:cNvPr id="44" name="AutoShape 42"/>
            <p:cNvSpPr>
              <a:spLocks noChangeArrowheads="1"/>
            </p:cNvSpPr>
            <p:nvPr/>
          </p:nvSpPr>
          <p:spPr bwMode="gray">
            <a:xfrm>
              <a:off x="764" y="2737"/>
              <a:ext cx="1031" cy="102"/>
            </a:xfrm>
            <a:prstGeom prst="roundRect">
              <a:avLst>
                <a:gd name="adj" fmla="val 20588"/>
              </a:avLst>
            </a:prstGeom>
            <a:gradFill rotWithShape="1">
              <a:gsLst>
                <a:gs pos="0">
                  <a:schemeClr val="accent1">
                    <a:gamma/>
                    <a:shade val="85882"/>
                    <a:invGamma/>
                  </a:schemeClr>
                </a:gs>
                <a:gs pos="100000">
                  <a:schemeClr val="accent1"/>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45" name="AutoShape 43"/>
            <p:cNvSpPr>
              <a:spLocks noChangeArrowheads="1"/>
            </p:cNvSpPr>
            <p:nvPr/>
          </p:nvSpPr>
          <p:spPr bwMode="gray">
            <a:xfrm>
              <a:off x="765" y="2737"/>
              <a:ext cx="1031" cy="41"/>
            </a:xfrm>
            <a:prstGeom prst="roundRect">
              <a:avLst>
                <a:gd name="adj" fmla="val 50000"/>
              </a:avLst>
            </a:prstGeom>
            <a:gradFill rotWithShape="1">
              <a:gsLst>
                <a:gs pos="0">
                  <a:schemeClr val="accent1"/>
                </a:gs>
                <a:gs pos="100000">
                  <a:schemeClr val="accent1">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46" name="Group 44"/>
          <p:cNvGrpSpPr/>
          <p:nvPr/>
        </p:nvGrpSpPr>
        <p:grpSpPr bwMode="auto">
          <a:xfrm>
            <a:off x="1645337" y="3519598"/>
            <a:ext cx="1918431" cy="171735"/>
            <a:chOff x="764" y="2737"/>
            <a:chExt cx="1032" cy="102"/>
          </a:xfrm>
        </p:grpSpPr>
        <p:sp>
          <p:nvSpPr>
            <p:cNvPr id="47" name="AutoShape 45"/>
            <p:cNvSpPr>
              <a:spLocks noChangeArrowheads="1"/>
            </p:cNvSpPr>
            <p:nvPr/>
          </p:nvSpPr>
          <p:spPr bwMode="gray">
            <a:xfrm>
              <a:off x="764" y="2737"/>
              <a:ext cx="1031" cy="102"/>
            </a:xfrm>
            <a:prstGeom prst="roundRect">
              <a:avLst>
                <a:gd name="adj" fmla="val 20588"/>
              </a:avLst>
            </a:prstGeom>
            <a:gradFill rotWithShape="1">
              <a:gsLst>
                <a:gs pos="0">
                  <a:schemeClr val="accent1">
                    <a:gamma/>
                    <a:shade val="85882"/>
                    <a:invGamma/>
                  </a:schemeClr>
                </a:gs>
                <a:gs pos="100000">
                  <a:schemeClr val="accent1"/>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48" name="AutoShape 46"/>
            <p:cNvSpPr>
              <a:spLocks noChangeArrowheads="1"/>
            </p:cNvSpPr>
            <p:nvPr/>
          </p:nvSpPr>
          <p:spPr bwMode="gray">
            <a:xfrm>
              <a:off x="765" y="2737"/>
              <a:ext cx="1031" cy="41"/>
            </a:xfrm>
            <a:prstGeom prst="roundRect">
              <a:avLst>
                <a:gd name="adj" fmla="val 50000"/>
              </a:avLst>
            </a:prstGeom>
            <a:gradFill rotWithShape="1">
              <a:gsLst>
                <a:gs pos="0">
                  <a:schemeClr val="accent1"/>
                </a:gs>
                <a:gs pos="100000">
                  <a:schemeClr val="accent1">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49" name="Group 47"/>
          <p:cNvGrpSpPr/>
          <p:nvPr/>
        </p:nvGrpSpPr>
        <p:grpSpPr bwMode="auto">
          <a:xfrm>
            <a:off x="1645337" y="3379104"/>
            <a:ext cx="1918431" cy="171735"/>
            <a:chOff x="764" y="2737"/>
            <a:chExt cx="1032" cy="102"/>
          </a:xfrm>
        </p:grpSpPr>
        <p:sp>
          <p:nvSpPr>
            <p:cNvPr id="50" name="AutoShape 48"/>
            <p:cNvSpPr>
              <a:spLocks noChangeArrowheads="1"/>
            </p:cNvSpPr>
            <p:nvPr/>
          </p:nvSpPr>
          <p:spPr bwMode="gray">
            <a:xfrm>
              <a:off x="764" y="2737"/>
              <a:ext cx="1031" cy="102"/>
            </a:xfrm>
            <a:prstGeom prst="roundRect">
              <a:avLst>
                <a:gd name="adj" fmla="val 20588"/>
              </a:avLst>
            </a:prstGeom>
            <a:gradFill rotWithShape="1">
              <a:gsLst>
                <a:gs pos="0">
                  <a:schemeClr val="accent1">
                    <a:gamma/>
                    <a:shade val="85882"/>
                    <a:invGamma/>
                  </a:schemeClr>
                </a:gs>
                <a:gs pos="100000">
                  <a:schemeClr val="accent1"/>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51" name="AutoShape 49"/>
            <p:cNvSpPr>
              <a:spLocks noChangeArrowheads="1"/>
            </p:cNvSpPr>
            <p:nvPr/>
          </p:nvSpPr>
          <p:spPr bwMode="gray">
            <a:xfrm>
              <a:off x="765" y="2737"/>
              <a:ext cx="1031" cy="41"/>
            </a:xfrm>
            <a:prstGeom prst="roundRect">
              <a:avLst>
                <a:gd name="adj" fmla="val 50000"/>
              </a:avLst>
            </a:prstGeom>
            <a:gradFill rotWithShape="1">
              <a:gsLst>
                <a:gs pos="0">
                  <a:schemeClr val="accent1"/>
                </a:gs>
                <a:gs pos="100000">
                  <a:schemeClr val="accent1">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52" name="Group 50"/>
          <p:cNvGrpSpPr/>
          <p:nvPr/>
        </p:nvGrpSpPr>
        <p:grpSpPr bwMode="auto">
          <a:xfrm>
            <a:off x="1645337" y="3239802"/>
            <a:ext cx="1918431" cy="171734"/>
            <a:chOff x="764" y="2737"/>
            <a:chExt cx="1032" cy="102"/>
          </a:xfrm>
        </p:grpSpPr>
        <p:sp>
          <p:nvSpPr>
            <p:cNvPr id="53" name="AutoShape 51"/>
            <p:cNvSpPr>
              <a:spLocks noChangeArrowheads="1"/>
            </p:cNvSpPr>
            <p:nvPr/>
          </p:nvSpPr>
          <p:spPr bwMode="gray">
            <a:xfrm>
              <a:off x="764" y="2737"/>
              <a:ext cx="1031" cy="102"/>
            </a:xfrm>
            <a:prstGeom prst="roundRect">
              <a:avLst>
                <a:gd name="adj" fmla="val 20588"/>
              </a:avLst>
            </a:prstGeom>
            <a:gradFill rotWithShape="1">
              <a:gsLst>
                <a:gs pos="0">
                  <a:schemeClr val="accent1">
                    <a:gamma/>
                    <a:shade val="85882"/>
                    <a:invGamma/>
                  </a:schemeClr>
                </a:gs>
                <a:gs pos="100000">
                  <a:schemeClr val="accent1"/>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54" name="AutoShape 52"/>
            <p:cNvSpPr>
              <a:spLocks noChangeArrowheads="1"/>
            </p:cNvSpPr>
            <p:nvPr/>
          </p:nvSpPr>
          <p:spPr bwMode="gray">
            <a:xfrm>
              <a:off x="765" y="2737"/>
              <a:ext cx="1031" cy="41"/>
            </a:xfrm>
            <a:prstGeom prst="roundRect">
              <a:avLst>
                <a:gd name="adj" fmla="val 50000"/>
              </a:avLst>
            </a:prstGeom>
            <a:gradFill rotWithShape="1">
              <a:gsLst>
                <a:gs pos="0">
                  <a:schemeClr val="accent1"/>
                </a:gs>
                <a:gs pos="100000">
                  <a:schemeClr val="accent1">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55" name="Group 53"/>
          <p:cNvGrpSpPr/>
          <p:nvPr/>
        </p:nvGrpSpPr>
        <p:grpSpPr bwMode="auto">
          <a:xfrm>
            <a:off x="2863348" y="4193491"/>
            <a:ext cx="1918429" cy="171735"/>
            <a:chOff x="764" y="2737"/>
            <a:chExt cx="1032" cy="102"/>
          </a:xfrm>
        </p:grpSpPr>
        <p:sp>
          <p:nvSpPr>
            <p:cNvPr id="56" name="AutoShape 54"/>
            <p:cNvSpPr>
              <a:spLocks noChangeArrowheads="1"/>
            </p:cNvSpPr>
            <p:nvPr/>
          </p:nvSpPr>
          <p:spPr bwMode="gray">
            <a:xfrm>
              <a:off x="764" y="2737"/>
              <a:ext cx="1031" cy="102"/>
            </a:xfrm>
            <a:prstGeom prst="roundRect">
              <a:avLst>
                <a:gd name="adj" fmla="val 20588"/>
              </a:avLst>
            </a:prstGeom>
            <a:solidFill>
              <a:schemeClr val="accent2"/>
            </a:soli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57" name="AutoShape 55"/>
            <p:cNvSpPr>
              <a:spLocks noChangeArrowheads="1"/>
            </p:cNvSpPr>
            <p:nvPr/>
          </p:nvSpPr>
          <p:spPr bwMode="gray">
            <a:xfrm>
              <a:off x="765" y="2737"/>
              <a:ext cx="1031" cy="41"/>
            </a:xfrm>
            <a:prstGeom prst="roundRect">
              <a:avLst>
                <a:gd name="adj" fmla="val 50000"/>
              </a:avLst>
            </a:prstGeom>
            <a:gradFill rotWithShape="1">
              <a:gsLst>
                <a:gs pos="0">
                  <a:schemeClr val="accent2"/>
                </a:gs>
                <a:gs pos="100000">
                  <a:schemeClr val="accent2">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58" name="Group 56"/>
          <p:cNvGrpSpPr/>
          <p:nvPr/>
        </p:nvGrpSpPr>
        <p:grpSpPr bwMode="auto">
          <a:xfrm>
            <a:off x="2863348" y="4078151"/>
            <a:ext cx="1918429" cy="169964"/>
            <a:chOff x="764" y="2737"/>
            <a:chExt cx="1032" cy="102"/>
          </a:xfrm>
        </p:grpSpPr>
        <p:sp>
          <p:nvSpPr>
            <p:cNvPr id="59" name="AutoShape 57"/>
            <p:cNvSpPr>
              <a:spLocks noChangeArrowheads="1"/>
            </p:cNvSpPr>
            <p:nvPr/>
          </p:nvSpPr>
          <p:spPr bwMode="gray">
            <a:xfrm>
              <a:off x="764" y="2737"/>
              <a:ext cx="1031" cy="102"/>
            </a:xfrm>
            <a:prstGeom prst="roundRect">
              <a:avLst>
                <a:gd name="adj" fmla="val 20588"/>
              </a:avLst>
            </a:prstGeom>
            <a:gradFill rotWithShape="1">
              <a:gsLst>
                <a:gs pos="0">
                  <a:schemeClr val="accent2">
                    <a:gamma/>
                    <a:shade val="85882"/>
                    <a:invGamma/>
                  </a:schemeClr>
                </a:gs>
                <a:gs pos="100000">
                  <a:schemeClr val="accent2"/>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60" name="AutoShape 58"/>
            <p:cNvSpPr>
              <a:spLocks noChangeArrowheads="1"/>
            </p:cNvSpPr>
            <p:nvPr/>
          </p:nvSpPr>
          <p:spPr bwMode="gray">
            <a:xfrm>
              <a:off x="765" y="2737"/>
              <a:ext cx="1031" cy="41"/>
            </a:xfrm>
            <a:prstGeom prst="roundRect">
              <a:avLst>
                <a:gd name="adj" fmla="val 50000"/>
              </a:avLst>
            </a:prstGeom>
            <a:gradFill rotWithShape="1">
              <a:gsLst>
                <a:gs pos="0">
                  <a:schemeClr val="accent2"/>
                </a:gs>
                <a:gs pos="100000">
                  <a:schemeClr val="accent2">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61" name="Group 59"/>
          <p:cNvGrpSpPr/>
          <p:nvPr/>
        </p:nvGrpSpPr>
        <p:grpSpPr bwMode="auto">
          <a:xfrm>
            <a:off x="4064687" y="4193491"/>
            <a:ext cx="1916466" cy="171735"/>
            <a:chOff x="764" y="2737"/>
            <a:chExt cx="1032" cy="102"/>
          </a:xfrm>
        </p:grpSpPr>
        <p:sp>
          <p:nvSpPr>
            <p:cNvPr id="62" name="AutoShape 60"/>
            <p:cNvSpPr>
              <a:spLocks noChangeArrowheads="1"/>
            </p:cNvSpPr>
            <p:nvPr/>
          </p:nvSpPr>
          <p:spPr bwMode="gray">
            <a:xfrm>
              <a:off x="764" y="2737"/>
              <a:ext cx="1031" cy="102"/>
            </a:xfrm>
            <a:prstGeom prst="roundRect">
              <a:avLst>
                <a:gd name="adj" fmla="val 20588"/>
              </a:avLst>
            </a:prstGeom>
            <a:solidFill>
              <a:schemeClr val="folHlink"/>
            </a:soli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63" name="AutoShape 61"/>
            <p:cNvSpPr>
              <a:spLocks noChangeArrowheads="1"/>
            </p:cNvSpPr>
            <p:nvPr/>
          </p:nvSpPr>
          <p:spPr bwMode="gray">
            <a:xfrm>
              <a:off x="765" y="2737"/>
              <a:ext cx="1031" cy="41"/>
            </a:xfrm>
            <a:prstGeom prst="roundRect">
              <a:avLst>
                <a:gd name="adj" fmla="val 50000"/>
              </a:avLst>
            </a:prstGeom>
            <a:gradFill rotWithShape="1">
              <a:gsLst>
                <a:gs pos="0">
                  <a:schemeClr val="folHlink"/>
                </a:gs>
                <a:gs pos="100000">
                  <a:schemeClr val="folHlink">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64" name="Group 62"/>
          <p:cNvGrpSpPr/>
          <p:nvPr/>
        </p:nvGrpSpPr>
        <p:grpSpPr bwMode="auto">
          <a:xfrm>
            <a:off x="5280315" y="4193491"/>
            <a:ext cx="1916466" cy="171735"/>
            <a:chOff x="764" y="2737"/>
            <a:chExt cx="1032" cy="102"/>
          </a:xfrm>
        </p:grpSpPr>
        <p:sp>
          <p:nvSpPr>
            <p:cNvPr id="65" name="AutoShape 63"/>
            <p:cNvSpPr>
              <a:spLocks noChangeArrowheads="1"/>
            </p:cNvSpPr>
            <p:nvPr/>
          </p:nvSpPr>
          <p:spPr bwMode="gray">
            <a:xfrm>
              <a:off x="764" y="2737"/>
              <a:ext cx="1031" cy="102"/>
            </a:xfrm>
            <a:prstGeom prst="roundRect">
              <a:avLst>
                <a:gd name="adj" fmla="val 20588"/>
              </a:avLst>
            </a:prstGeom>
            <a:gradFill rotWithShape="1">
              <a:gsLst>
                <a:gs pos="0">
                  <a:schemeClr val="hlink">
                    <a:gamma/>
                    <a:shade val="85882"/>
                    <a:invGamma/>
                  </a:schemeClr>
                </a:gs>
                <a:gs pos="100000">
                  <a:schemeClr val="hlink"/>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66" name="AutoShape 64"/>
            <p:cNvSpPr>
              <a:spLocks noChangeArrowheads="1"/>
            </p:cNvSpPr>
            <p:nvPr/>
          </p:nvSpPr>
          <p:spPr bwMode="gray">
            <a:xfrm>
              <a:off x="765" y="2737"/>
              <a:ext cx="1031" cy="41"/>
            </a:xfrm>
            <a:prstGeom prst="roundRect">
              <a:avLst>
                <a:gd name="adj" fmla="val 50000"/>
              </a:avLst>
            </a:prstGeom>
            <a:gradFill rotWithShape="1">
              <a:gsLst>
                <a:gs pos="0">
                  <a:schemeClr val="hlink"/>
                </a:gs>
                <a:gs pos="100000">
                  <a:schemeClr val="hlink">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67" name="Group 65"/>
          <p:cNvGrpSpPr/>
          <p:nvPr/>
        </p:nvGrpSpPr>
        <p:grpSpPr bwMode="auto">
          <a:xfrm>
            <a:off x="2863348" y="3938848"/>
            <a:ext cx="1918429" cy="169964"/>
            <a:chOff x="764" y="2737"/>
            <a:chExt cx="1032" cy="102"/>
          </a:xfrm>
        </p:grpSpPr>
        <p:sp>
          <p:nvSpPr>
            <p:cNvPr id="68" name="AutoShape 66"/>
            <p:cNvSpPr>
              <a:spLocks noChangeArrowheads="1"/>
            </p:cNvSpPr>
            <p:nvPr/>
          </p:nvSpPr>
          <p:spPr bwMode="gray">
            <a:xfrm>
              <a:off x="764" y="2737"/>
              <a:ext cx="1031" cy="102"/>
            </a:xfrm>
            <a:prstGeom prst="roundRect">
              <a:avLst>
                <a:gd name="adj" fmla="val 20588"/>
              </a:avLst>
            </a:prstGeom>
            <a:gradFill rotWithShape="1">
              <a:gsLst>
                <a:gs pos="0">
                  <a:schemeClr val="accent2">
                    <a:gamma/>
                    <a:shade val="85882"/>
                    <a:invGamma/>
                  </a:schemeClr>
                </a:gs>
                <a:gs pos="100000">
                  <a:schemeClr val="accent2"/>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69" name="AutoShape 67"/>
            <p:cNvSpPr>
              <a:spLocks noChangeArrowheads="1"/>
            </p:cNvSpPr>
            <p:nvPr/>
          </p:nvSpPr>
          <p:spPr bwMode="gray">
            <a:xfrm>
              <a:off x="765" y="2737"/>
              <a:ext cx="1031" cy="41"/>
            </a:xfrm>
            <a:prstGeom prst="roundRect">
              <a:avLst>
                <a:gd name="adj" fmla="val 50000"/>
              </a:avLst>
            </a:prstGeom>
            <a:gradFill rotWithShape="1">
              <a:gsLst>
                <a:gs pos="0">
                  <a:schemeClr val="accent2"/>
                </a:gs>
                <a:gs pos="100000">
                  <a:schemeClr val="accent2">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70" name="Group 68"/>
          <p:cNvGrpSpPr/>
          <p:nvPr/>
        </p:nvGrpSpPr>
        <p:grpSpPr bwMode="auto">
          <a:xfrm>
            <a:off x="2863348" y="3805498"/>
            <a:ext cx="1918429" cy="169964"/>
            <a:chOff x="764" y="2737"/>
            <a:chExt cx="1032" cy="102"/>
          </a:xfrm>
        </p:grpSpPr>
        <p:sp>
          <p:nvSpPr>
            <p:cNvPr id="71" name="AutoShape 69"/>
            <p:cNvSpPr>
              <a:spLocks noChangeArrowheads="1"/>
            </p:cNvSpPr>
            <p:nvPr/>
          </p:nvSpPr>
          <p:spPr bwMode="gray">
            <a:xfrm>
              <a:off x="764" y="2737"/>
              <a:ext cx="1031" cy="102"/>
            </a:xfrm>
            <a:prstGeom prst="roundRect">
              <a:avLst>
                <a:gd name="adj" fmla="val 20588"/>
              </a:avLst>
            </a:prstGeom>
            <a:gradFill rotWithShape="1">
              <a:gsLst>
                <a:gs pos="0">
                  <a:schemeClr val="accent2">
                    <a:gamma/>
                    <a:shade val="85882"/>
                    <a:invGamma/>
                  </a:schemeClr>
                </a:gs>
                <a:gs pos="100000">
                  <a:schemeClr val="accent2"/>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72" name="AutoShape 70"/>
            <p:cNvSpPr>
              <a:spLocks noChangeArrowheads="1"/>
            </p:cNvSpPr>
            <p:nvPr/>
          </p:nvSpPr>
          <p:spPr bwMode="gray">
            <a:xfrm>
              <a:off x="765" y="2737"/>
              <a:ext cx="1031" cy="41"/>
            </a:xfrm>
            <a:prstGeom prst="roundRect">
              <a:avLst>
                <a:gd name="adj" fmla="val 50000"/>
              </a:avLst>
            </a:prstGeom>
            <a:gradFill rotWithShape="1">
              <a:gsLst>
                <a:gs pos="0">
                  <a:schemeClr val="accent2"/>
                </a:gs>
                <a:gs pos="100000">
                  <a:schemeClr val="accent2">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73" name="Group 71"/>
          <p:cNvGrpSpPr/>
          <p:nvPr/>
        </p:nvGrpSpPr>
        <p:grpSpPr bwMode="auto">
          <a:xfrm>
            <a:off x="2863348" y="3666195"/>
            <a:ext cx="1918429" cy="169964"/>
            <a:chOff x="764" y="2737"/>
            <a:chExt cx="1032" cy="102"/>
          </a:xfrm>
        </p:grpSpPr>
        <p:sp>
          <p:nvSpPr>
            <p:cNvPr id="74" name="AutoShape 72"/>
            <p:cNvSpPr>
              <a:spLocks noChangeArrowheads="1"/>
            </p:cNvSpPr>
            <p:nvPr/>
          </p:nvSpPr>
          <p:spPr bwMode="gray">
            <a:xfrm>
              <a:off x="764" y="2737"/>
              <a:ext cx="1031" cy="102"/>
            </a:xfrm>
            <a:prstGeom prst="roundRect">
              <a:avLst>
                <a:gd name="adj" fmla="val 20588"/>
              </a:avLst>
            </a:prstGeom>
            <a:gradFill rotWithShape="1">
              <a:gsLst>
                <a:gs pos="0">
                  <a:schemeClr val="accent2">
                    <a:gamma/>
                    <a:shade val="85882"/>
                    <a:invGamma/>
                  </a:schemeClr>
                </a:gs>
                <a:gs pos="100000">
                  <a:schemeClr val="accent2"/>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75" name="AutoShape 73"/>
            <p:cNvSpPr>
              <a:spLocks noChangeArrowheads="1"/>
            </p:cNvSpPr>
            <p:nvPr/>
          </p:nvSpPr>
          <p:spPr bwMode="gray">
            <a:xfrm>
              <a:off x="765" y="2737"/>
              <a:ext cx="1031" cy="41"/>
            </a:xfrm>
            <a:prstGeom prst="roundRect">
              <a:avLst>
                <a:gd name="adj" fmla="val 50000"/>
              </a:avLst>
            </a:prstGeom>
            <a:gradFill rotWithShape="1">
              <a:gsLst>
                <a:gs pos="0">
                  <a:schemeClr val="accent2"/>
                </a:gs>
                <a:gs pos="100000">
                  <a:schemeClr val="accent2">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76" name="Group 74"/>
          <p:cNvGrpSpPr/>
          <p:nvPr/>
        </p:nvGrpSpPr>
        <p:grpSpPr bwMode="auto">
          <a:xfrm>
            <a:off x="4064687" y="4076810"/>
            <a:ext cx="1916466" cy="171735"/>
            <a:chOff x="764" y="2737"/>
            <a:chExt cx="1032" cy="102"/>
          </a:xfrm>
        </p:grpSpPr>
        <p:sp>
          <p:nvSpPr>
            <p:cNvPr id="77" name="AutoShape 75"/>
            <p:cNvSpPr>
              <a:spLocks noChangeArrowheads="1"/>
            </p:cNvSpPr>
            <p:nvPr/>
          </p:nvSpPr>
          <p:spPr bwMode="gray">
            <a:xfrm>
              <a:off x="764" y="2737"/>
              <a:ext cx="1031" cy="102"/>
            </a:xfrm>
            <a:prstGeom prst="roundRect">
              <a:avLst>
                <a:gd name="adj" fmla="val 20588"/>
              </a:avLst>
            </a:prstGeom>
            <a:solidFill>
              <a:schemeClr val="folHlink"/>
            </a:soli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78" name="AutoShape 76"/>
            <p:cNvSpPr>
              <a:spLocks noChangeArrowheads="1"/>
            </p:cNvSpPr>
            <p:nvPr/>
          </p:nvSpPr>
          <p:spPr bwMode="gray">
            <a:xfrm>
              <a:off x="765" y="2737"/>
              <a:ext cx="1031" cy="41"/>
            </a:xfrm>
            <a:prstGeom prst="roundRect">
              <a:avLst>
                <a:gd name="adj" fmla="val 50000"/>
              </a:avLst>
            </a:prstGeom>
            <a:gradFill rotWithShape="1">
              <a:gsLst>
                <a:gs pos="0">
                  <a:schemeClr val="folHlink"/>
                </a:gs>
                <a:gs pos="100000">
                  <a:schemeClr val="folHlink">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79" name="Group 77"/>
          <p:cNvGrpSpPr/>
          <p:nvPr/>
        </p:nvGrpSpPr>
        <p:grpSpPr bwMode="auto">
          <a:xfrm>
            <a:off x="4064687" y="3937509"/>
            <a:ext cx="1916466" cy="171734"/>
            <a:chOff x="764" y="2737"/>
            <a:chExt cx="1032" cy="102"/>
          </a:xfrm>
        </p:grpSpPr>
        <p:sp>
          <p:nvSpPr>
            <p:cNvPr id="80" name="AutoShape 78"/>
            <p:cNvSpPr>
              <a:spLocks noChangeArrowheads="1"/>
            </p:cNvSpPr>
            <p:nvPr/>
          </p:nvSpPr>
          <p:spPr bwMode="gray">
            <a:xfrm>
              <a:off x="764" y="2737"/>
              <a:ext cx="1031" cy="102"/>
            </a:xfrm>
            <a:prstGeom prst="roundRect">
              <a:avLst>
                <a:gd name="adj" fmla="val 20588"/>
              </a:avLst>
            </a:prstGeom>
            <a:solidFill>
              <a:schemeClr val="folHlink"/>
            </a:soli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81" name="AutoShape 79"/>
            <p:cNvSpPr>
              <a:spLocks noChangeArrowheads="1"/>
            </p:cNvSpPr>
            <p:nvPr/>
          </p:nvSpPr>
          <p:spPr bwMode="gray">
            <a:xfrm>
              <a:off x="765" y="2737"/>
              <a:ext cx="1031" cy="41"/>
            </a:xfrm>
            <a:prstGeom prst="roundRect">
              <a:avLst>
                <a:gd name="adj" fmla="val 50000"/>
              </a:avLst>
            </a:prstGeom>
            <a:gradFill rotWithShape="1">
              <a:gsLst>
                <a:gs pos="0">
                  <a:schemeClr val="folHlink"/>
                </a:gs>
                <a:gs pos="100000">
                  <a:schemeClr val="folHlink">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82" name="Group 80"/>
          <p:cNvGrpSpPr/>
          <p:nvPr/>
        </p:nvGrpSpPr>
        <p:grpSpPr bwMode="auto">
          <a:xfrm>
            <a:off x="5280315" y="4070859"/>
            <a:ext cx="1916466" cy="171734"/>
            <a:chOff x="764" y="2737"/>
            <a:chExt cx="1032" cy="102"/>
          </a:xfrm>
        </p:grpSpPr>
        <p:sp>
          <p:nvSpPr>
            <p:cNvPr id="83" name="AutoShape 81"/>
            <p:cNvSpPr>
              <a:spLocks noChangeArrowheads="1"/>
            </p:cNvSpPr>
            <p:nvPr/>
          </p:nvSpPr>
          <p:spPr bwMode="gray">
            <a:xfrm>
              <a:off x="764" y="2737"/>
              <a:ext cx="1031" cy="102"/>
            </a:xfrm>
            <a:prstGeom prst="roundRect">
              <a:avLst>
                <a:gd name="adj" fmla="val 20588"/>
              </a:avLst>
            </a:prstGeom>
            <a:gradFill rotWithShape="1">
              <a:gsLst>
                <a:gs pos="0">
                  <a:schemeClr val="hlink">
                    <a:gamma/>
                    <a:shade val="85882"/>
                    <a:invGamma/>
                  </a:schemeClr>
                </a:gs>
                <a:gs pos="100000">
                  <a:schemeClr val="hlink"/>
                </a:gs>
              </a:gsLst>
              <a:lin ang="5400000" scaled="1"/>
            </a:gradFill>
            <a:ln>
              <a:noFill/>
            </a:ln>
            <a:effectLst>
              <a:outerShdw dist="17961" dir="2700000" algn="ctr" rotWithShape="0">
                <a:srgbClr val="080808">
                  <a:alpha val="50000"/>
                </a:srgb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en-US" sz="2000"/>
            </a:p>
          </p:txBody>
        </p:sp>
        <p:sp>
          <p:nvSpPr>
            <p:cNvPr id="84" name="AutoShape 82"/>
            <p:cNvSpPr>
              <a:spLocks noChangeArrowheads="1"/>
            </p:cNvSpPr>
            <p:nvPr/>
          </p:nvSpPr>
          <p:spPr bwMode="gray">
            <a:xfrm>
              <a:off x="765" y="2737"/>
              <a:ext cx="1031" cy="41"/>
            </a:xfrm>
            <a:prstGeom prst="roundRect">
              <a:avLst>
                <a:gd name="adj" fmla="val 50000"/>
              </a:avLst>
            </a:prstGeom>
            <a:gradFill rotWithShape="1">
              <a:gsLst>
                <a:gs pos="0">
                  <a:schemeClr val="hlink"/>
                </a:gs>
                <a:gs pos="100000">
                  <a:schemeClr val="hlink">
                    <a:gamma/>
                    <a:tint val="69412"/>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7" name="Content Placeholder 6"/>
          <p:cNvSpPr>
            <a:spLocks noGrp="1"/>
          </p:cNvSpPr>
          <p:nvPr>
            <p:ph idx="1"/>
          </p:nvPr>
        </p:nvSpPr>
        <p:spPr/>
        <p:txBody>
          <a:bodyPr/>
          <a:p>
            <a:endParaRPr lang="en-US"/>
          </a:p>
        </p:txBody>
      </p:sp>
      <p:sp>
        <p:nvSpPr>
          <p:cNvPr id="2" name="Date Placeholder 1"/>
          <p:cNvSpPr>
            <a:spLocks noGrp="1"/>
          </p:cNvSpPr>
          <p:nvPr>
            <p:ph type="dt" sz="half" idx="10"/>
          </p:nvPr>
        </p:nvSpPr>
        <p:spPr/>
        <p:txBody>
          <a:bodyPr/>
          <a:lstStyle/>
          <a:p>
            <a:fld id="{2B3B7D89-4B2E-4060-BC67-14B0CB173A2B}" type="datetime1">
              <a:rPr lang="en-US" smtClean="0"/>
            </a:fld>
            <a:endParaRPr lang="en-US"/>
          </a:p>
        </p:txBody>
      </p:sp>
      <p:sp>
        <p:nvSpPr>
          <p:cNvPr id="3" name="Footer Placeholder 2"/>
          <p:cNvSpPr>
            <a:spLocks noGrp="1"/>
          </p:cNvSpPr>
          <p:nvPr>
            <p:ph type="ftr" sz="quarter" idx="11"/>
          </p:nvPr>
        </p:nvSpPr>
        <p:spPr/>
        <p:txBody>
          <a:bodyPr/>
          <a:lstStyle/>
          <a:p>
            <a:r>
              <a:rPr lang="en-US"/>
              <a:t>302053 – PHÁP LUẬT ĐẠI CƯƠNG</a:t>
            </a:r>
            <a:endParaRPr lang="en-US"/>
          </a:p>
        </p:txBody>
      </p:sp>
      <p:sp>
        <p:nvSpPr>
          <p:cNvPr id="4" name="Slide Number Placeholder 3"/>
          <p:cNvSpPr>
            <a:spLocks noGrp="1"/>
          </p:cNvSpPr>
          <p:nvPr>
            <p:ph type="sldNum" sz="quarter" idx="12"/>
          </p:nvPr>
        </p:nvSpPr>
        <p:spPr/>
        <p:txBody>
          <a:bodyPr/>
          <a:lstStyle/>
          <a:p>
            <a:pPr algn="r"/>
            <a:fld id="{2C746670-9F1F-4BE4-B8B9-EA92794EBF79}" type="slidenum">
              <a:rPr lang="en-US" smtClean="0"/>
            </a:fld>
            <a:endParaRPr lang="en-US"/>
          </a:p>
        </p:txBody>
      </p:sp>
      <p:sp>
        <p:nvSpPr>
          <p:cNvPr id="5" name="Content Placeholder 2"/>
          <p:cNvSpPr txBox="1"/>
          <p:nvPr/>
        </p:nvSpPr>
        <p:spPr>
          <a:xfrm>
            <a:off x="565785" y="1700808"/>
            <a:ext cx="8195310" cy="4104456"/>
          </a:xfrm>
          <a:prstGeom prst="rect">
            <a:avLst/>
          </a:prstGeom>
        </p:spPr>
        <p:txBody>
          <a:bodyPr>
            <a:normAutofit/>
          </a:bodyPr>
          <a:lstStyle>
            <a:lvl1pPr marL="342900" indent="-342900" algn="just" defTabSz="457200" rtl="0" eaLnBrk="0" fontAlgn="base" hangingPunct="0">
              <a:spcBef>
                <a:spcPct val="20000"/>
              </a:spcBef>
              <a:spcAft>
                <a:spcPct val="0"/>
              </a:spcAft>
              <a:buFont typeface="Wingdings" panose="05000000000000000000" pitchFamily="2" charset="2"/>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just" defTabSz="457200" rtl="0" eaLnBrk="0" fontAlgn="base" hangingPunct="0">
              <a:spcBef>
                <a:spcPct val="20000"/>
              </a:spcBef>
              <a:spcAft>
                <a:spcPct val="0"/>
              </a:spcAft>
              <a:buFont typeface="Wingdings" panose="05000000000000000000" pitchFamily="2" charset="2"/>
              <a:buChar char="§"/>
              <a:defRPr sz="2800" kern="1200">
                <a:solidFill>
                  <a:schemeClr val="tx1"/>
                </a:solidFill>
                <a:latin typeface="+mn-lt"/>
                <a:ea typeface="MS PGothic" panose="020B0600070205080204" pitchFamily="34" charset="-128"/>
                <a:cs typeface="+mn-cs"/>
              </a:defRPr>
            </a:lvl2pPr>
            <a:lvl3pPr marL="1143000" indent="-228600" algn="just" defTabSz="457200"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S PGothic" panose="020B0600070205080204" pitchFamily="34" charset="-128"/>
                <a:cs typeface="+mn-cs"/>
              </a:defRPr>
            </a:lvl3pPr>
            <a:lvl4pPr marL="16002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2057400" indent="-228600" algn="just" defTabSz="457200"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ct val="120000"/>
              </a:lnSpc>
              <a:spcBef>
                <a:spcPts val="450"/>
              </a:spcBef>
              <a:spcAft>
                <a:spcPts val="450"/>
              </a:spcAft>
              <a:buFont typeface="Wingdings" panose="05000000000000000000" pitchFamily="2" charset="2"/>
              <a:buNone/>
            </a:pPr>
            <a:r>
              <a:rPr lang="en-US" sz="2800" b="1" i="1" dirty="0" err="1">
                <a:solidFill>
                  <a:srgbClr val="FFB014"/>
                </a:solidFill>
                <a:latin typeface="Arial" panose="020B0604020202020204" pitchFamily="34" charset="0"/>
                <a:cs typeface="Arial" panose="020B0604020202020204" pitchFamily="34" charset="0"/>
              </a:rPr>
              <a:t>Cá</a:t>
            </a:r>
            <a:r>
              <a:rPr lang="en-US" sz="2800" b="1" i="1" dirty="0">
                <a:solidFill>
                  <a:srgbClr val="FFB014"/>
                </a:solidFill>
                <a:latin typeface="Arial" panose="020B0604020202020204" pitchFamily="34" charset="0"/>
                <a:cs typeface="Arial" panose="020B0604020202020204" pitchFamily="34" charset="0"/>
              </a:rPr>
              <a:t> </a:t>
            </a:r>
            <a:r>
              <a:rPr lang="en-US" sz="2800" b="1" i="1" dirty="0" err="1">
                <a:solidFill>
                  <a:srgbClr val="FFB014"/>
                </a:solidFill>
                <a:latin typeface="Arial" panose="020B0604020202020204" pitchFamily="34" charset="0"/>
                <a:cs typeface="Arial" panose="020B0604020202020204" pitchFamily="34" charset="0"/>
              </a:rPr>
              <a:t>nhân</a:t>
            </a:r>
            <a:r>
              <a:rPr lang="en-US" sz="2800" b="1" i="1" dirty="0">
                <a:solidFill>
                  <a:srgbClr val="FFB014"/>
                </a:solidFill>
                <a:latin typeface="Arial" panose="020B0604020202020204" pitchFamily="34" charset="0"/>
                <a:cs typeface="Arial" panose="020B0604020202020204" pitchFamily="34" charset="0"/>
              </a:rPr>
              <a:t>:</a:t>
            </a:r>
            <a:endParaRPr lang="en-US" sz="2800" b="1" dirty="0">
              <a:solidFill>
                <a:srgbClr val="FFB014"/>
              </a:solidFill>
              <a:latin typeface="Arial" panose="020B0604020202020204" pitchFamily="34" charset="0"/>
              <a:cs typeface="Arial" panose="020B0604020202020204" pitchFamily="34" charset="0"/>
            </a:endParaRPr>
          </a:p>
          <a:p>
            <a:pPr marL="0" indent="405130">
              <a:lnSpc>
                <a:spcPct val="120000"/>
              </a:lnSpc>
              <a:spcBef>
                <a:spcPts val="450"/>
              </a:spcBef>
              <a:spcAft>
                <a:spcPts val="450"/>
              </a:spcAft>
              <a:buFontTx/>
              <a:buChar char="-"/>
            </a:pPr>
            <a:r>
              <a:rPr lang="en-US" sz="2800" dirty="0" err="1">
                <a:latin typeface="Arial" panose="020B0604020202020204" pitchFamily="34" charset="0"/>
                <a:cs typeface="Arial" panose="020B0604020202020204" pitchFamily="34" charset="0"/>
              </a:rPr>
              <a:t>Người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quốc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tịch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Việt</a:t>
            </a:r>
            <a:r>
              <a:rPr lang="en-US" sz="2800" dirty="0">
                <a:latin typeface="Arial" panose="020B0604020202020204" pitchFamily="34" charset="0"/>
                <a:cs typeface="Arial" panose="020B0604020202020204" pitchFamily="34" charset="0"/>
              </a:rPr>
              <a:t> Nam</a:t>
            </a:r>
            <a:endParaRPr lang="en-US" sz="2800" dirty="0">
              <a:latin typeface="Arial" panose="020B0604020202020204" pitchFamily="34" charset="0"/>
              <a:cs typeface="Arial" panose="020B0604020202020204" pitchFamily="34" charset="0"/>
            </a:endParaRPr>
          </a:p>
          <a:p>
            <a:pPr marL="0" indent="405130">
              <a:lnSpc>
                <a:spcPct val="120000"/>
              </a:lnSpc>
              <a:spcBef>
                <a:spcPts val="450"/>
              </a:spcBef>
              <a:spcAft>
                <a:spcPts val="450"/>
              </a:spcAft>
              <a:buFontTx/>
              <a:buChar char="-"/>
            </a:pPr>
            <a:r>
              <a:rPr lang="en-US" sz="2800" dirty="0" err="1">
                <a:latin typeface="Arial" panose="020B0604020202020204" pitchFamily="34" charset="0"/>
                <a:cs typeface="Arial" panose="020B0604020202020204" pitchFamily="34" charset="0"/>
              </a:rPr>
              <a:t>Người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quốc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tịch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ngoài</a:t>
            </a:r>
            <a:endParaRPr lang="en-US" sz="2800" dirty="0">
              <a:latin typeface="Arial" panose="020B0604020202020204" pitchFamily="34" charset="0"/>
              <a:cs typeface="Arial" panose="020B0604020202020204" pitchFamily="34" charset="0"/>
            </a:endParaRPr>
          </a:p>
          <a:p>
            <a:pPr marL="0" indent="405130">
              <a:lnSpc>
                <a:spcPct val="120000"/>
              </a:lnSpc>
              <a:spcBef>
                <a:spcPts val="450"/>
              </a:spcBef>
              <a:spcAft>
                <a:spcPts val="450"/>
              </a:spcAft>
              <a:buFontTx/>
              <a:buChar char="-"/>
            </a:pPr>
            <a:r>
              <a:rPr lang="en-US" sz="2800" dirty="0" err="1">
                <a:latin typeface="Arial" panose="020B0604020202020204" pitchFamily="34" charset="0"/>
                <a:cs typeface="Arial" panose="020B0604020202020204" pitchFamily="34" charset="0"/>
              </a:rPr>
              <a:t>Người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quốc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tịch</a:t>
            </a:r>
            <a:endParaRPr lang="en-US" sz="2800" dirty="0">
              <a:latin typeface="Arial" panose="020B0604020202020204" pitchFamily="34" charset="0"/>
              <a:cs typeface="Arial" panose="020B0604020202020204" pitchFamily="34" charset="0"/>
            </a:endParaRPr>
          </a:p>
          <a:p>
            <a:pPr marL="0" indent="0">
              <a:lnSpc>
                <a:spcPct val="120000"/>
              </a:lnSpc>
              <a:spcBef>
                <a:spcPts val="450"/>
              </a:spcBef>
              <a:spcAft>
                <a:spcPts val="450"/>
              </a:spcAft>
              <a:buFont typeface="Wingdings" panose="05000000000000000000" pitchFamily="2" charset="2"/>
              <a:buNone/>
            </a:pP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tham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a:t>
            </a:r>
            <a:r>
              <a:rPr lang="en-US" sz="2800" dirty="0">
                <a:latin typeface="Arial" panose="020B0604020202020204" pitchFamily="34" charset="0"/>
                <a:cs typeface="Arial" panose="020B0604020202020204" pitchFamily="34" charset="0"/>
              </a:rPr>
              <a:t> QHDS </a:t>
            </a:r>
            <a:r>
              <a:rPr lang="en-US" sz="2800" dirty="0" err="1">
                <a:latin typeface="Arial" panose="020B0604020202020204" pitchFamily="34" charset="0"/>
                <a:cs typeface="Arial" panose="020B0604020202020204" pitchFamily="34" charset="0"/>
              </a:rPr>
              <a:t>tại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Việt</a:t>
            </a:r>
            <a:r>
              <a:rPr lang="en-US" sz="2800" dirty="0">
                <a:latin typeface="Arial" panose="020B0604020202020204" pitchFamily="34" charset="0"/>
                <a:cs typeface="Arial" panose="020B0604020202020204" pitchFamily="34" charset="0"/>
              </a:rPr>
              <a:t> Nam</a:t>
            </a:r>
            <a:endParaRPr lang="en-US" sz="2800" dirty="0">
              <a:latin typeface="Arial" panose="020B0604020202020204" pitchFamily="34" charset="0"/>
              <a:cs typeface="Arial" panose="020B060402020202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To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To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slide(fromTo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Top)">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slide(fromTop)">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TS101881359">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chuong 2</Template>
  <TotalTime>0</TotalTime>
  <Words>15580</Words>
  <Application>WPS Presentation</Application>
  <PresentationFormat>On-screen Show (4:3)</PresentationFormat>
  <Paragraphs>443</Paragraphs>
  <Slides>46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46</vt:i4>
      </vt:variant>
    </vt:vector>
  </HeadingPairs>
  <TitlesOfParts>
    <vt:vector size="58" baseType="lpstr">
      <vt:lpstr>Arial</vt:lpstr>
      <vt:lpstr>SimSun</vt:lpstr>
      <vt:lpstr>Wingdings</vt:lpstr>
      <vt:lpstr>Calibri</vt:lpstr>
      <vt:lpstr>Times New Roman</vt:lpstr>
      <vt:lpstr>MS PGothic</vt:lpstr>
      <vt:lpstr>Arial</vt:lpstr>
      <vt:lpstr>Microsoft YaHei</vt:lpstr>
      <vt:lpstr>Arial Unicode MS</vt:lpstr>
      <vt:lpstr>VNtimes new roman</vt:lpstr>
      <vt:lpstr>.VnTime</vt:lpstr>
      <vt:lpstr>TS101881359</vt:lpstr>
      <vt:lpstr>Bài 10. LUẬT DÂN SỰ</vt:lpstr>
      <vt:lpstr>PowerPoint 演示文稿</vt:lpstr>
      <vt:lpstr>1.1 KHÁI NiỆM</vt:lpstr>
      <vt:lpstr>1.2 Đối tượng điều chỉnh</vt:lpstr>
      <vt:lpstr>1.2 Đối tượng điều chỉnh</vt:lpstr>
      <vt:lpstr>1.3 PHƯƠNG PHÁP ĐiỀU CHỈNH</vt:lpstr>
      <vt:lpstr>PowerPoint 演示文稿</vt:lpstr>
      <vt:lpstr>Chủ thể của QH PLDS</vt:lpstr>
      <vt:lpstr>PowerPoint 演示文稿</vt:lpstr>
      <vt:lpstr>PowerPoint 演示文稿</vt:lpstr>
      <vt:lpstr>Năng lực hành vi dân sự</vt:lpstr>
      <vt:lpstr>PowerPoint 演示文稿</vt:lpstr>
      <vt:lpstr>PowerPoint 演示文稿</vt:lpstr>
      <vt:lpstr>              Các chế định cơ bản của PLDS</vt:lpstr>
      <vt:lpstr>2. Một số nội dung cơ bản của Luật Dân sự </vt:lpstr>
      <vt:lpstr>2. Một số nội dung cơ bản của Luật Dân sự </vt:lpstr>
      <vt:lpstr>PowerPoint 演示文稿</vt:lpstr>
      <vt:lpstr>PowerPoint 演示文稿</vt:lpstr>
      <vt:lpstr>PowerPoint 演示文稿</vt:lpstr>
      <vt:lpstr>PowerPoint 演示文稿</vt:lpstr>
      <vt:lpstr>PowerPoint 演示文稿</vt:lpstr>
      <vt:lpstr>2. Một số nội dung cơ bản của Luật Dân sự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Một số nội dung cơ bản của Luật Dân sự </vt:lpstr>
      <vt:lpstr>2. Một số nội dung cơ bản của Luật Dân sự </vt:lpstr>
      <vt:lpstr>2. Một số nội dung cơ bản của Luật Dân sự </vt:lpstr>
      <vt:lpstr>2. Một số nội dung cơ bản của Luật Dân sự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TKPC COMPUTER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tk</dc:creator>
  <cp:lastModifiedBy>Lan Phuong Mai</cp:lastModifiedBy>
  <cp:revision>109</cp:revision>
  <dcterms:created xsi:type="dcterms:W3CDTF">2012-03-20T14:05:00Z</dcterms:created>
  <dcterms:modified xsi:type="dcterms:W3CDTF">2023-08-23T05:30:16Z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1CC0DBABCBC54CEDB14C09CE293C6B08</vt:lpwstr>
  </property>
  <property fmtid="{D5CDD505-2E9C-101B-9397-08002B2CF9AE}" pid="3" name="KSOProductBuildVer">
    <vt:lpwstr>1033-11.2.0.11537</vt:lpwstr>
  </property>
</Properties>
</file>